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85" r:id="rId5"/>
    <p:sldId id="286" r:id="rId6"/>
    <p:sldId id="287" r:id="rId7"/>
    <p:sldId id="259" r:id="rId8"/>
    <p:sldId id="289" r:id="rId9"/>
    <p:sldId id="290" r:id="rId10"/>
    <p:sldId id="291" r:id="rId11"/>
    <p:sldId id="292" r:id="rId12"/>
    <p:sldId id="294" r:id="rId13"/>
    <p:sldId id="267" r:id="rId14"/>
    <p:sldId id="293" r:id="rId15"/>
    <p:sldId id="295" r:id="rId16"/>
    <p:sldId id="296" r:id="rId17"/>
    <p:sldId id="279" r:id="rId18"/>
    <p:sldId id="297" r:id="rId19"/>
    <p:sldId id="298" r:id="rId20"/>
  </p:sldIdLst>
  <p:sldSz cx="9144000" cy="5143500" type="screen16x9"/>
  <p:notesSz cx="6858000" cy="9144000"/>
  <p:embeddedFontLs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Walter Turncoat" panose="020B0604020202020204" charset="0"/>
      <p:regular r:id="rId27"/>
    </p:embeddedFont>
    <p:embeddedFont>
      <p:font typeface="Cambria Math" panose="02040503050406030204" pitchFamily="18" charset="0"/>
      <p:regular r:id="rId28"/>
    </p:embeddedFont>
    <p:embeddedFont>
      <p:font typeface="Sniglet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4" userDrawn="1">
          <p15:clr>
            <a:srgbClr val="A4A3A4"/>
          </p15:clr>
        </p15:guide>
        <p15:guide id="2" pos="612" userDrawn="1">
          <p15:clr>
            <a:srgbClr val="A4A3A4"/>
          </p15:clr>
        </p15:guide>
        <p15:guide id="3" pos="181" userDrawn="1">
          <p15:clr>
            <a:srgbClr val="A4A3A4"/>
          </p15:clr>
        </p15:guide>
        <p15:guide id="4" pos="5511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orient="horz" pos="2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7C70"/>
    <a:srgbClr val="272729"/>
    <a:srgbClr val="242424"/>
    <a:srgbClr val="3C2BF1"/>
    <a:srgbClr val="FF7F27"/>
    <a:srgbClr val="25D398"/>
    <a:srgbClr val="F01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49296DC-A6F6-44A9-8C9E-A40CF4E55858}">
  <a:tblStyle styleId="{449296DC-A6F6-44A9-8C9E-A40CF4E558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562" autoAdjust="0"/>
  </p:normalViewPr>
  <p:slideViewPr>
    <p:cSldViewPr snapToGrid="0" showGuides="1">
      <p:cViewPr>
        <p:scale>
          <a:sx n="110" d="100"/>
          <a:sy n="110" d="100"/>
        </p:scale>
        <p:origin x="658" y="-67"/>
      </p:cViewPr>
      <p:guideLst>
        <p:guide orient="horz" pos="554"/>
        <p:guide pos="612"/>
        <p:guide pos="181"/>
        <p:guide pos="5511"/>
        <p:guide pos="2880"/>
        <p:guide orient="horz" pos="282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930"/>
    </p:cViewPr>
  </p:sorterViewPr>
  <p:notesViewPr>
    <p:cSldViewPr snapToGrid="0" showGuides="1">
      <p:cViewPr varScale="1">
        <p:scale>
          <a:sx n="63" d="100"/>
          <a:sy n="63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A05821D8-2F47-4E37-88C0-2FF15DE33D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C66BB65-BB5B-4ECB-8BC2-283C6057DF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C257A0-7C4C-4BB2-9A95-D622436C16B6}" type="datetimeFigureOut">
              <a:rPr lang="en-GB" smtClean="0"/>
              <a:t>29/05/2018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55D4994-571A-41EC-9CD9-E5A1F0E939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15C9CA2-0684-4619-849F-A213564DB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C611F-7704-47D2-9662-80E3D5FD98A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158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9185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The breast is positioned on the breast support which is also the image receptor.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noProof="0" dirty="0"/>
              <a:t>The technologist will flatten the breast using a compression paddle until a nearly uniform breast thickness is reached.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T</a:t>
            </a:r>
            <a:r>
              <a:rPr lang="en-GB" noProof="0" dirty="0"/>
              <a:t>he compression paddle is blocked in order to acquire the image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fr-FR" noProof="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W</a:t>
            </a:r>
            <a:r>
              <a:rPr lang="en-GB" noProof="0" dirty="0"/>
              <a:t>omen with Hight probability to develop breast cancer will participate to a breast cancer screening program. Each 2 years invited to take a mammography exam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  </a:t>
            </a:r>
            <a:r>
              <a:rPr lang="fr-FR" dirty="0" err="1"/>
              <a:t>cylidrical</a:t>
            </a:r>
            <a:r>
              <a:rPr lang="fr-FR" dirty="0"/>
              <a:t> </a:t>
            </a:r>
            <a:r>
              <a:rPr lang="fr-FR" dirty="0" err="1"/>
              <a:t>geometry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, to </a:t>
            </a:r>
            <a:r>
              <a:rPr lang="fr-FR" dirty="0" err="1"/>
              <a:t>perfor</a:t>
            </a:r>
            <a:r>
              <a:rPr lang="fr-FR" dirty="0"/>
              <a:t> a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comparing</a:t>
            </a:r>
            <a:r>
              <a:rPr lang="fr-FR" dirty="0"/>
              <a:t> the </a:t>
            </a:r>
            <a:r>
              <a:rPr lang="fr-FR" dirty="0" err="1"/>
              <a:t>breast</a:t>
            </a:r>
            <a:r>
              <a:rPr lang="fr-FR" dirty="0"/>
              <a:t> </a:t>
            </a:r>
            <a:r>
              <a:rPr lang="fr-FR" dirty="0" err="1"/>
              <a:t>comression</a:t>
            </a:r>
            <a:r>
              <a:rPr lang="fr-FR" dirty="0"/>
              <a:t> techniques a more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breast</a:t>
            </a:r>
            <a:r>
              <a:rPr lang="fr-FR" dirty="0"/>
              <a:t> </a:t>
            </a:r>
            <a:r>
              <a:rPr lang="fr-FR" dirty="0" err="1"/>
              <a:t>geometry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needed</a:t>
            </a:r>
            <a:endParaRPr lang="fr-F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Due to </a:t>
            </a:r>
            <a:r>
              <a:rPr lang="fr-FR" dirty="0" err="1"/>
              <a:t>physical</a:t>
            </a:r>
            <a:r>
              <a:rPr lang="fr-FR" dirty="0"/>
              <a:t> and social </a:t>
            </a:r>
            <a:r>
              <a:rPr lang="fr-FR" dirty="0" err="1"/>
              <a:t>factors</a:t>
            </a:r>
            <a:r>
              <a:rPr lang="fr-FR" dirty="0"/>
              <a:t> the patient </a:t>
            </a:r>
            <a:r>
              <a:rPr lang="fr-FR" dirty="0" err="1"/>
              <a:t>comfort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difficult</a:t>
            </a:r>
            <a:r>
              <a:rPr lang="fr-FR" dirty="0"/>
              <a:t> to asses </a:t>
            </a:r>
            <a:r>
              <a:rPr lang="fr-FR" dirty="0" err="1"/>
              <a:t>even</a:t>
            </a:r>
            <a:r>
              <a:rPr lang="fr-FR" dirty="0"/>
              <a:t> in a </a:t>
            </a:r>
            <a:r>
              <a:rPr lang="fr-FR" dirty="0" err="1"/>
              <a:t>clinical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, the </a:t>
            </a:r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pain </a:t>
            </a:r>
            <a:r>
              <a:rPr lang="fr-FR" dirty="0" err="1"/>
              <a:t>interpetation</a:t>
            </a:r>
            <a:r>
              <a:rPr lang="fr-FR" dirty="0"/>
              <a:t> of </a:t>
            </a:r>
            <a:r>
              <a:rPr lang="fr-FR" dirty="0" err="1"/>
              <a:t>each</a:t>
            </a:r>
            <a:r>
              <a:rPr lang="fr-FR" dirty="0"/>
              <a:t> patient, and pain </a:t>
            </a:r>
            <a:r>
              <a:rPr lang="fr-FR" dirty="0" err="1"/>
              <a:t>hystory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587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883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70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43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58C3B77-BEE9-4EF5-9BA4-D082A32016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60781EA-904A-4BD2-907C-F81C224FC7C0}" type="slidenum">
              <a:rPr lang="en-GB" smtClean="0"/>
              <a:pPr/>
              <a:t>‹N°›</a:t>
            </a:fld>
            <a:r>
              <a:rPr lang="en-GB"/>
              <a:t>/10</a:t>
            </a:r>
            <a:endParaRPr lang="en-GB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microsoft.com/office/2007/relationships/hdphoto" Target="../media/hdphoto16.wdp"/><Relationship Id="rId18" Type="http://schemas.microsoft.com/office/2007/relationships/hdphoto" Target="../media/hdphoto18.wdp"/><Relationship Id="rId26" Type="http://schemas.microsoft.com/office/2007/relationships/hdphoto" Target="../media/hdphoto21.wdp"/><Relationship Id="rId3" Type="http://schemas.openxmlformats.org/officeDocument/2006/relationships/image" Target="../media/image46.png"/><Relationship Id="rId21" Type="http://schemas.openxmlformats.org/officeDocument/2006/relationships/image" Target="../media/image56.png"/><Relationship Id="rId7" Type="http://schemas.microsoft.com/office/2007/relationships/hdphoto" Target="../media/hdphoto13.wdp"/><Relationship Id="rId12" Type="http://schemas.openxmlformats.org/officeDocument/2006/relationships/image" Target="../media/image51.png"/><Relationship Id="rId17" Type="http://schemas.openxmlformats.org/officeDocument/2006/relationships/image" Target="../media/image54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png"/><Relationship Id="rId20" Type="http://schemas.microsoft.com/office/2007/relationships/hdphoto" Target="../media/hdphoto19.wdp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11" Type="http://schemas.microsoft.com/office/2007/relationships/hdphoto" Target="../media/hdphoto15.wdp"/><Relationship Id="rId24" Type="http://schemas.openxmlformats.org/officeDocument/2006/relationships/image" Target="../media/image58.png"/><Relationship Id="rId5" Type="http://schemas.microsoft.com/office/2007/relationships/hdphoto" Target="../media/hdphoto12.wdp"/><Relationship Id="rId15" Type="http://schemas.microsoft.com/office/2007/relationships/hdphoto" Target="../media/hdphoto17.wdp"/><Relationship Id="rId23" Type="http://schemas.openxmlformats.org/officeDocument/2006/relationships/image" Target="../media/image57.png"/><Relationship Id="rId28" Type="http://schemas.microsoft.com/office/2007/relationships/hdphoto" Target="../media/hdphoto22.wdp"/><Relationship Id="rId10" Type="http://schemas.openxmlformats.org/officeDocument/2006/relationships/image" Target="../media/image50.png"/><Relationship Id="rId19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microsoft.com/office/2007/relationships/hdphoto" Target="../media/hdphoto14.wdp"/><Relationship Id="rId14" Type="http://schemas.openxmlformats.org/officeDocument/2006/relationships/image" Target="../media/image52.png"/><Relationship Id="rId22" Type="http://schemas.microsoft.com/office/2007/relationships/hdphoto" Target="../media/hdphoto20.wdp"/><Relationship Id="rId27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13" Type="http://schemas.openxmlformats.org/officeDocument/2006/relationships/image" Target="../media/image68.png"/><Relationship Id="rId18" Type="http://schemas.microsoft.com/office/2007/relationships/hdphoto" Target="../media/hdphoto29.wdp"/><Relationship Id="rId26" Type="http://schemas.microsoft.com/office/2007/relationships/hdphoto" Target="../media/hdphoto32.wdp"/><Relationship Id="rId3" Type="http://schemas.openxmlformats.org/officeDocument/2006/relationships/image" Target="../media/image62.png"/><Relationship Id="rId21" Type="http://schemas.openxmlformats.org/officeDocument/2006/relationships/image" Target="../media/image72.png"/><Relationship Id="rId7" Type="http://schemas.openxmlformats.org/officeDocument/2006/relationships/image" Target="../media/image65.png"/><Relationship Id="rId12" Type="http://schemas.microsoft.com/office/2007/relationships/hdphoto" Target="../media/hdphoto26.wdp"/><Relationship Id="rId17" Type="http://schemas.openxmlformats.org/officeDocument/2006/relationships/image" Target="../media/image70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6" Type="http://schemas.microsoft.com/office/2007/relationships/hdphoto" Target="../media/hdphoto28.wdp"/><Relationship Id="rId20" Type="http://schemas.microsoft.com/office/2007/relationships/hdphoto" Target="../media/hdphoto30.wdp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3.wdp"/><Relationship Id="rId11" Type="http://schemas.openxmlformats.org/officeDocument/2006/relationships/image" Target="../media/image67.png"/><Relationship Id="rId24" Type="http://schemas.openxmlformats.org/officeDocument/2006/relationships/image" Target="../media/image74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23" Type="http://schemas.microsoft.com/office/2007/relationships/hdphoto" Target="../media/hdphoto31.wdp"/><Relationship Id="rId28" Type="http://schemas.microsoft.com/office/2007/relationships/hdphoto" Target="../media/hdphoto33.wdp"/><Relationship Id="rId10" Type="http://schemas.microsoft.com/office/2007/relationships/hdphoto" Target="../media/hdphoto25.wdp"/><Relationship Id="rId19" Type="http://schemas.openxmlformats.org/officeDocument/2006/relationships/image" Target="../media/image71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14" Type="http://schemas.microsoft.com/office/2007/relationships/hdphoto" Target="../media/hdphoto27.wdp"/><Relationship Id="rId22" Type="http://schemas.openxmlformats.org/officeDocument/2006/relationships/image" Target="../media/image73.png"/><Relationship Id="rId27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microsoft.com/office/2007/relationships/hdphoto" Target="../media/hdphoto8.wdp"/><Relationship Id="rId3" Type="http://schemas.openxmlformats.org/officeDocument/2006/relationships/image" Target="../media/image17.JPG"/><Relationship Id="rId7" Type="http://schemas.microsoft.com/office/2007/relationships/hdphoto" Target="../media/hdphoto7.wdp"/><Relationship Id="rId12" Type="http://schemas.openxmlformats.org/officeDocument/2006/relationships/image" Target="../media/image2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4.JP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5" Type="http://schemas.openxmlformats.org/officeDocument/2006/relationships/image" Target="../media/image27.png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2.jpg"/><Relationship Id="rId5" Type="http://schemas.microsoft.com/office/2007/relationships/hdphoto" Target="../media/hdphoto11.wdp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37CB373-6121-4EE0-8B6E-600C62F4DE6A}"/>
              </a:ext>
            </a:extLst>
          </p:cNvPr>
          <p:cNvSpPr/>
          <p:nvPr/>
        </p:nvSpPr>
        <p:spPr>
          <a:xfrm>
            <a:off x="697633" y="3368599"/>
            <a:ext cx="2868696" cy="1121568"/>
          </a:xfrm>
          <a:prstGeom prst="rect">
            <a:avLst/>
          </a:prstGeom>
          <a:solidFill>
            <a:schemeClr val="bg2">
              <a:lumMod val="20000"/>
              <a:lumOff val="80000"/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niglet"/>
                <a:sym typeface="Sniglet"/>
              </a:rPr>
              <a:t> Industrial advisors:</a:t>
            </a:r>
          </a:p>
          <a:p>
            <a:r>
              <a:rPr lang="en-GB" dirty="0">
                <a:latin typeface="Sniglet"/>
                <a:sym typeface="Sniglet"/>
              </a:rPr>
              <a:t>               </a:t>
            </a:r>
            <a:r>
              <a:rPr lang="en-GB" dirty="0" err="1">
                <a:latin typeface="Sniglet"/>
                <a:sym typeface="Sniglet"/>
              </a:rPr>
              <a:t>Dr.</a:t>
            </a:r>
            <a:r>
              <a:rPr lang="en-GB" dirty="0">
                <a:latin typeface="Sniglet"/>
                <a:sym typeface="Sniglet"/>
              </a:rPr>
              <a:t> Serge Muller</a:t>
            </a:r>
          </a:p>
          <a:p>
            <a:r>
              <a:rPr lang="en-GB" dirty="0">
                <a:latin typeface="Sniglet"/>
                <a:sym typeface="Sniglet"/>
              </a:rPr>
              <a:t>               </a:t>
            </a:r>
            <a:r>
              <a:rPr lang="en-GB" dirty="0" err="1">
                <a:latin typeface="Sniglet"/>
                <a:sym typeface="Sniglet"/>
              </a:rPr>
              <a:t>Dr.</a:t>
            </a:r>
            <a:r>
              <a:rPr lang="en-GB" dirty="0">
                <a:latin typeface="Sniglet"/>
                <a:sym typeface="Sniglet"/>
              </a:rPr>
              <a:t> Ann-Katherine Carton </a:t>
            </a:r>
          </a:p>
        </p:txBody>
      </p:sp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615745" y="1454504"/>
            <a:ext cx="791251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800" dirty="0"/>
              <a:t>Breast biomechanical modelling for the evaluation of the compression  and the discomfort perception  in mammography.</a:t>
            </a:r>
          </a:p>
        </p:txBody>
      </p:sp>
      <p:sp>
        <p:nvSpPr>
          <p:cNvPr id="14" name="Shape 45">
            <a:extLst>
              <a:ext uri="{FF2B5EF4-FFF2-40B4-BE49-F238E27FC236}">
                <a16:creationId xmlns:a16="http://schemas.microsoft.com/office/drawing/2014/main" id="{6373F556-ECEC-4D2A-81AB-F3ED2232DCBC}"/>
              </a:ext>
            </a:extLst>
          </p:cNvPr>
          <p:cNvSpPr/>
          <p:nvPr/>
        </p:nvSpPr>
        <p:spPr>
          <a:xfrm>
            <a:off x="1227260" y="1749540"/>
            <a:ext cx="1245833" cy="10323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45">
            <a:extLst>
              <a:ext uri="{FF2B5EF4-FFF2-40B4-BE49-F238E27FC236}">
                <a16:creationId xmlns:a16="http://schemas.microsoft.com/office/drawing/2014/main" id="{9CC5D962-56AE-45CE-B1F7-C1AA556335CE}"/>
              </a:ext>
            </a:extLst>
          </p:cNvPr>
          <p:cNvSpPr/>
          <p:nvPr/>
        </p:nvSpPr>
        <p:spPr>
          <a:xfrm>
            <a:off x="4175349" y="2177853"/>
            <a:ext cx="1804478" cy="10323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45">
            <a:extLst>
              <a:ext uri="{FF2B5EF4-FFF2-40B4-BE49-F238E27FC236}">
                <a16:creationId xmlns:a16="http://schemas.microsoft.com/office/drawing/2014/main" id="{C604C751-CDC7-4966-B7CD-66102DE2EBFB}"/>
              </a:ext>
            </a:extLst>
          </p:cNvPr>
          <p:cNvSpPr/>
          <p:nvPr/>
        </p:nvSpPr>
        <p:spPr>
          <a:xfrm>
            <a:off x="5080304" y="2590880"/>
            <a:ext cx="2125823" cy="10323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63">
            <a:extLst>
              <a:ext uri="{FF2B5EF4-FFF2-40B4-BE49-F238E27FC236}">
                <a16:creationId xmlns:a16="http://schemas.microsoft.com/office/drawing/2014/main" id="{7CD97D52-ABC5-43F2-87DD-CB262BBA767E}"/>
              </a:ext>
            </a:extLst>
          </p:cNvPr>
          <p:cNvSpPr txBox="1">
            <a:spLocks/>
          </p:cNvSpPr>
          <p:nvPr/>
        </p:nvSpPr>
        <p:spPr>
          <a:xfrm>
            <a:off x="470852" y="2760965"/>
            <a:ext cx="8057403" cy="58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by </a:t>
            </a:r>
            <a:r>
              <a:rPr lang="en-US" dirty="0" err="1">
                <a:solidFill>
                  <a:schemeClr val="lt1"/>
                </a:solidFill>
              </a:rPr>
              <a:t>Mîra</a:t>
            </a:r>
            <a:r>
              <a:rPr lang="en-US" dirty="0">
                <a:solidFill>
                  <a:schemeClr val="lt1"/>
                </a:solidFill>
              </a:rPr>
              <a:t> Anna.</a:t>
            </a:r>
          </a:p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lt1"/>
                </a:solidFill>
              </a:rPr>
              <a:t>5 July 2018 </a:t>
            </a:r>
          </a:p>
        </p:txBody>
      </p:sp>
      <p:sp>
        <p:nvSpPr>
          <p:cNvPr id="21" name="Shape 63">
            <a:extLst>
              <a:ext uri="{FF2B5EF4-FFF2-40B4-BE49-F238E27FC236}">
                <a16:creationId xmlns:a16="http://schemas.microsoft.com/office/drawing/2014/main" id="{29B3B039-320A-44B0-B12D-B54084017DDF}"/>
              </a:ext>
            </a:extLst>
          </p:cNvPr>
          <p:cNvSpPr txBox="1">
            <a:spLocks/>
          </p:cNvSpPr>
          <p:nvPr/>
        </p:nvSpPr>
        <p:spPr>
          <a:xfrm>
            <a:off x="890793" y="882335"/>
            <a:ext cx="7738110" cy="58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>
                <a:solidFill>
                  <a:schemeClr val="lt1"/>
                </a:solidFill>
              </a:rPr>
              <a:t>Thesis </a:t>
            </a:r>
            <a:r>
              <a:rPr lang="en-US" sz="1400" dirty="0">
                <a:solidFill>
                  <a:schemeClr val="lt1"/>
                </a:solidFill>
              </a:rPr>
              <a:t>title</a:t>
            </a:r>
            <a:r>
              <a:rPr lang="en-GB" sz="1400" dirty="0">
                <a:solidFill>
                  <a:schemeClr val="lt1"/>
                </a:solidFill>
              </a:rPr>
              <a:t>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5E01A14-EC66-494B-9563-5E8C897ED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192" y="167373"/>
            <a:ext cx="1535873" cy="60923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E4D6CA-6105-4796-8445-1A6A9DD617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99" b="89474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9598" y="66232"/>
            <a:ext cx="906115" cy="785801"/>
          </a:xfrm>
          <a:prstGeom prst="rect">
            <a:avLst/>
          </a:prstGeom>
        </p:spPr>
      </p:pic>
      <p:pic>
        <p:nvPicPr>
          <p:cNvPr id="1026" name="Picture 2" descr="Image result for universitÃ© grenoble alpes">
            <a:extLst>
              <a:ext uri="{FF2B5EF4-FFF2-40B4-BE49-F238E27FC236}">
                <a16:creationId xmlns:a16="http://schemas.microsoft.com/office/drawing/2014/main" id="{FDCDDC48-E248-4E33-A628-751BCDF4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33" y="9637"/>
            <a:ext cx="987954" cy="63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1810BE-C201-4954-BEA3-88146F834C39}"/>
              </a:ext>
            </a:extLst>
          </p:cNvPr>
          <p:cNvSpPr/>
          <p:nvPr/>
        </p:nvSpPr>
        <p:spPr>
          <a:xfrm>
            <a:off x="5443541" y="3361815"/>
            <a:ext cx="3084714" cy="1128352"/>
          </a:xfrm>
          <a:prstGeom prst="rect">
            <a:avLst/>
          </a:prstGeom>
          <a:solidFill>
            <a:schemeClr val="bg2">
              <a:lumMod val="20000"/>
              <a:lumOff val="80000"/>
              <a:alpha val="23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Sniglet"/>
                <a:sym typeface="Sniglet"/>
              </a:rPr>
              <a:t>   Academic advisor:  </a:t>
            </a:r>
          </a:p>
          <a:p>
            <a:pPr algn="ctr"/>
            <a:r>
              <a:rPr lang="en-GB" dirty="0">
                <a:latin typeface="Sniglet"/>
                <a:sym typeface="Sniglet"/>
              </a:rPr>
              <a:t>  Prof. Yohan </a:t>
            </a:r>
            <a:r>
              <a:rPr lang="en-GB" dirty="0" err="1">
                <a:latin typeface="Sniglet"/>
                <a:sym typeface="Sniglet"/>
              </a:rPr>
              <a:t>Payan</a:t>
            </a:r>
            <a:endParaRPr lang="en-GB" dirty="0">
              <a:latin typeface="Sniglet"/>
              <a:sym typeface="Sniglet"/>
            </a:endParaRPr>
          </a:p>
          <a:p>
            <a:r>
              <a:rPr lang="en-GB" dirty="0">
                <a:latin typeface="Sniglet"/>
                <a:sym typeface="Sniglet"/>
              </a:rPr>
              <a:t> 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4B330A-B905-4346-B51D-DB8D1E1BE8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33" b="98901" l="0" r="100000">
                        <a14:foregroundMark x1="70270" y1="12821" x2="81081" y2="5861"/>
                        <a14:foregroundMark x1="40000" y1="31868" x2="38919" y2="41392"/>
                        <a14:foregroundMark x1="52973" y1="36630" x2="53514" y2="42857"/>
                        <a14:foregroundMark x1="68108" y1="34066" x2="67568" y2="40659"/>
                        <a14:foregroundMark x1="22162" y1="29670" x2="21081" y2="26374"/>
                        <a14:foregroundMark x1="31892" y1="36264" x2="31351" y2="34066"/>
                        <a14:foregroundMark x1="54054" y1="72161" x2="68649" y2="78755"/>
                        <a14:foregroundMark x1="31351" y1="28938" x2="31892" y2="27839"/>
                        <a14:foregroundMark x1="38919" y1="49084" x2="38919" y2="50183"/>
                        <a14:foregroundMark x1="46486" y1="50549" x2="46486" y2="50549"/>
                        <a14:foregroundMark x1="51892" y1="50916" x2="52432" y2="50916"/>
                        <a14:foregroundMark x1="49730" y1="49817" x2="49730" y2="52015"/>
                        <a14:foregroundMark x1="54595" y1="50549" x2="55135" y2="51648"/>
                        <a14:foregroundMark x1="60000" y1="50916" x2="61622" y2="50916"/>
                        <a14:foregroundMark x1="64324" y1="50549" x2="64324" y2="51648"/>
                        <a14:foregroundMark x1="70270" y1="49817" x2="69730" y2="51282"/>
                        <a14:foregroundMark x1="72973" y1="50183" x2="73514" y2="50916"/>
                        <a14:foregroundMark x1="80541" y1="50183" x2="81081" y2="50916"/>
                        <a14:foregroundMark x1="86486" y1="49817" x2="85946" y2="50549"/>
                        <a14:foregroundMark x1="75135" y1="50549" x2="75135" y2="51282"/>
                        <a14:foregroundMark x1="3243" y1="33333" x2="5405" y2="30037"/>
                        <a14:foregroundMark x1="10811" y1="46154" x2="20000" y2="45421"/>
                        <a14:foregroundMark x1="40000" y1="52381" x2="42703" y2="52747"/>
                        <a14:foregroundMark x1="39459" y1="48718" x2="41622" y2="48352"/>
                        <a14:foregroundMark x1="44865" y1="52381" x2="45946" y2="52381"/>
                        <a14:foregroundMark x1="44324" y1="50916" x2="44324" y2="50916"/>
                        <a14:foregroundMark x1="56757" y1="51282" x2="56757" y2="51282"/>
                        <a14:foregroundMark x1="67568" y1="51648" x2="67568" y2="51648"/>
                        <a14:foregroundMark x1="77838" y1="52381" x2="77838" y2="52381"/>
                        <a14:foregroundMark x1="87027" y1="52381" x2="87027" y2="52381"/>
                        <a14:foregroundMark x1="61081" y1="52381" x2="61081" y2="52381"/>
                        <a14:foregroundMark x1="72973" y1="52015" x2="72973" y2="52015"/>
                        <a14:foregroundMark x1="72973" y1="48352" x2="72973" y2="48352"/>
                        <a14:backgroundMark x1="45405" y1="51282" x2="45946" y2="51282"/>
                        <a14:backgroundMark x1="50811" y1="51648" x2="51351" y2="51282"/>
                        <a14:backgroundMark x1="60541" y1="51648" x2="61081" y2="51648"/>
                        <a14:backgroundMark x1="62162" y1="51648" x2="62703" y2="51648"/>
                        <a14:backgroundMark x1="74054" y1="50183" x2="74054" y2="51648"/>
                        <a14:backgroundMark x1="77297" y1="50916" x2="77297" y2="51282"/>
                        <a14:backgroundMark x1="18378" y1="26007" x2="22162" y2="26740"/>
                        <a14:backgroundMark x1="74054" y1="35897" x2="72973" y2="35897"/>
                        <a14:backgroundMark x1="40000" y1="50916" x2="41081" y2="49817"/>
                        <a14:backgroundMark x1="43243" y1="53480" x2="43243" y2="52381"/>
                        <a14:backgroundMark x1="69189" y1="51648" x2="69189" y2="51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4925" y="0"/>
            <a:ext cx="813330" cy="1200211"/>
          </a:xfrm>
          <a:prstGeom prst="rect">
            <a:avLst/>
          </a:prstGeom>
        </p:spPr>
      </p:pic>
      <p:pic>
        <p:nvPicPr>
          <p:cNvPr id="1030" name="Picture 6" descr="Image result for timc">
            <a:extLst>
              <a:ext uri="{FF2B5EF4-FFF2-40B4-BE49-F238E27FC236}">
                <a16:creationId xmlns:a16="http://schemas.microsoft.com/office/drawing/2014/main" id="{154E2F5E-8283-4F3C-9E1F-AAC0AD190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658" b="98630" l="1852" r="96914">
                        <a14:foregroundMark x1="31687" y1="27671" x2="29630" y2="36164"/>
                        <a14:foregroundMark x1="30041" y1="38082" x2="26132" y2="52329"/>
                        <a14:foregroundMark x1="23045" y1="65205" x2="25926" y2="53699"/>
                        <a14:foregroundMark x1="39918" y1="24384" x2="41358" y2="24658"/>
                        <a14:foregroundMark x1="39712" y1="36986" x2="36626" y2="54247"/>
                        <a14:foregroundMark x1="48560" y1="36712" x2="44239" y2="53151"/>
                        <a14:foregroundMark x1="67901" y1="31781" x2="54733" y2="84658"/>
                        <a14:foregroundMark x1="75514" y1="28767" x2="70165" y2="43562"/>
                        <a14:foregroundMark x1="76543" y1="27123" x2="83745" y2="25753"/>
                        <a14:foregroundMark x1="83745" y1="20000" x2="89095" y2="23562"/>
                        <a14:foregroundMark x1="22016" y1="76164" x2="22840" y2="65753"/>
                      </a14:backgroundRemoval>
                    </a14:imgEffect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291" y="167373"/>
            <a:ext cx="1056695" cy="79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Shape 397">
            <a:extLst>
              <a:ext uri="{FF2B5EF4-FFF2-40B4-BE49-F238E27FC236}">
                <a16:creationId xmlns:a16="http://schemas.microsoft.com/office/drawing/2014/main" id="{586CBE27-49A7-4CDB-BF31-072091300455}"/>
              </a:ext>
            </a:extLst>
          </p:cNvPr>
          <p:cNvSpPr/>
          <p:nvPr/>
        </p:nvSpPr>
        <p:spPr>
          <a:xfrm>
            <a:off x="549323" y="3408711"/>
            <a:ext cx="3018388" cy="1081455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397">
            <a:extLst>
              <a:ext uri="{FF2B5EF4-FFF2-40B4-BE49-F238E27FC236}">
                <a16:creationId xmlns:a16="http://schemas.microsoft.com/office/drawing/2014/main" id="{E00C6F63-7547-460A-9338-C93EE0B27B7A}"/>
              </a:ext>
            </a:extLst>
          </p:cNvPr>
          <p:cNvSpPr/>
          <p:nvPr/>
        </p:nvSpPr>
        <p:spPr>
          <a:xfrm>
            <a:off x="5294671" y="3355231"/>
            <a:ext cx="3233584" cy="1121569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2">
            <a:extLst>
              <a:ext uri="{FF2B5EF4-FFF2-40B4-BE49-F238E27FC236}">
                <a16:creationId xmlns:a16="http://schemas.microsoft.com/office/drawing/2014/main" id="{09381911-BDF3-453D-9E2F-87E981ACCB59}"/>
              </a:ext>
            </a:extLst>
          </p:cNvPr>
          <p:cNvSpPr txBox="1">
            <a:spLocks/>
          </p:cNvSpPr>
          <p:nvPr/>
        </p:nvSpPr>
        <p:spPr>
          <a:xfrm>
            <a:off x="971550" y="416525"/>
            <a:ext cx="8281714" cy="46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GB" sz="2400" dirty="0"/>
              <a:t>Constitutive models for breast compression</a:t>
            </a:r>
          </a:p>
        </p:txBody>
      </p:sp>
      <p:sp>
        <p:nvSpPr>
          <p:cNvPr id="16" name="Shape 318">
            <a:extLst>
              <a:ext uri="{FF2B5EF4-FFF2-40B4-BE49-F238E27FC236}">
                <a16:creationId xmlns:a16="http://schemas.microsoft.com/office/drawing/2014/main" id="{B64F001D-F763-42C3-860A-B1B34DD842BB}"/>
              </a:ext>
            </a:extLst>
          </p:cNvPr>
          <p:cNvSpPr/>
          <p:nvPr/>
        </p:nvSpPr>
        <p:spPr>
          <a:xfrm>
            <a:off x="537869" y="525271"/>
            <a:ext cx="324416" cy="354204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397">
            <a:extLst>
              <a:ext uri="{FF2B5EF4-FFF2-40B4-BE49-F238E27FC236}">
                <a16:creationId xmlns:a16="http://schemas.microsoft.com/office/drawing/2014/main" id="{27A65D0F-3459-4563-877C-D1469614B98D}"/>
              </a:ext>
            </a:extLst>
          </p:cNvPr>
          <p:cNvSpPr/>
          <p:nvPr/>
        </p:nvSpPr>
        <p:spPr>
          <a:xfrm>
            <a:off x="287338" y="1025701"/>
            <a:ext cx="3970020" cy="358094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93E271E4-57D6-4805-8171-62868220C270}"/>
              </a:ext>
            </a:extLst>
          </p:cNvPr>
          <p:cNvSpPr txBox="1">
            <a:spLocks/>
          </p:cNvSpPr>
          <p:nvPr/>
        </p:nvSpPr>
        <p:spPr>
          <a:xfrm>
            <a:off x="389548" y="950718"/>
            <a:ext cx="3791609" cy="6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27000" indent="0" algn="l"/>
            <a:r>
              <a:rPr lang="en-GB" dirty="0">
                <a:solidFill>
                  <a:srgbClr val="FFC000"/>
                </a:solidFill>
              </a:rPr>
              <a:t>Constitutive models 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9B541EDC-DCE7-480C-A3BB-CDBD5F5075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283972"/>
              </p:ext>
            </p:extLst>
          </p:nvPr>
        </p:nvGraphicFramePr>
        <p:xfrm>
          <a:off x="298190" y="2265977"/>
          <a:ext cx="4273810" cy="1362170"/>
        </p:xfrm>
        <a:graphic>
          <a:graphicData uri="http://schemas.openxmlformats.org/drawingml/2006/table">
            <a:tbl>
              <a:tblPr>
                <a:noFill/>
                <a:tableStyleId>{449296DC-A6F6-44A9-8C9E-A40CF4E55858}</a:tableStyleId>
              </a:tblPr>
              <a:tblGrid>
                <a:gridCol w="1242110">
                  <a:extLst>
                    <a:ext uri="{9D8B030D-6E8A-4147-A177-3AD203B41FA5}">
                      <a16:colId xmlns:a16="http://schemas.microsoft.com/office/drawing/2014/main" val="1842956115"/>
                    </a:ext>
                  </a:extLst>
                </a:gridCol>
                <a:gridCol w="691282">
                  <a:extLst>
                    <a:ext uri="{9D8B030D-6E8A-4147-A177-3AD203B41FA5}">
                      <a16:colId xmlns:a16="http://schemas.microsoft.com/office/drawing/2014/main" val="1248330493"/>
                    </a:ext>
                  </a:extLst>
                </a:gridCol>
                <a:gridCol w="691282">
                  <a:extLst>
                    <a:ext uri="{9D8B030D-6E8A-4147-A177-3AD203B41FA5}">
                      <a16:colId xmlns:a16="http://schemas.microsoft.com/office/drawing/2014/main" val="1414736670"/>
                    </a:ext>
                  </a:extLst>
                </a:gridCol>
                <a:gridCol w="655650">
                  <a:extLst>
                    <a:ext uri="{9D8B030D-6E8A-4147-A177-3AD203B41FA5}">
                      <a16:colId xmlns:a16="http://schemas.microsoft.com/office/drawing/2014/main" val="42510469"/>
                    </a:ext>
                  </a:extLst>
                </a:gridCol>
                <a:gridCol w="508059">
                  <a:extLst>
                    <a:ext uri="{9D8B030D-6E8A-4147-A177-3AD203B41FA5}">
                      <a16:colId xmlns:a16="http://schemas.microsoft.com/office/drawing/2014/main" val="2424027590"/>
                    </a:ext>
                  </a:extLst>
                </a:gridCol>
                <a:gridCol w="485427">
                  <a:extLst>
                    <a:ext uri="{9D8B030D-6E8A-4147-A177-3AD203B41FA5}">
                      <a16:colId xmlns:a16="http://schemas.microsoft.com/office/drawing/2014/main" val="2804370380"/>
                    </a:ext>
                  </a:extLst>
                </a:gridCol>
              </a:tblGrid>
              <a:tr h="42963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noProof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Young’s modulus (kPa)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sym typeface="Arial"/>
                        </a:rPr>
                        <a:t>Muscle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200" b="0" i="0" u="none" strike="noStrike" cap="none" noProof="0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Breast</a:t>
                      </a: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Fascia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Skin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cap="none" dirty="0" err="1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Jm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2060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081811"/>
                  </a:ext>
                </a:extLst>
              </a:tr>
              <a:tr h="42963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Volunteer 1</a:t>
                      </a:r>
                      <a:endParaRPr sz="12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10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0.3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120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4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1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6174398"/>
                  </a:ext>
                </a:extLst>
              </a:tr>
              <a:tr h="42963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Volunteer 2</a:t>
                      </a:r>
                      <a:endParaRPr sz="12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10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0.5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160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10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0" i="0" u="none" strike="noStrike" cap="none" dirty="0">
                          <a:solidFill>
                            <a:srgbClr val="FFFFFF"/>
                          </a:solidFill>
                          <a:latin typeface="Sniglet"/>
                          <a:cs typeface="Arial"/>
                          <a:sym typeface="Arial"/>
                        </a:rPr>
                        <a:t>2</a:t>
                      </a:r>
                      <a:endParaRPr lang="en-GB" sz="1200" b="0" i="0" u="none" strike="noStrike" cap="none" dirty="0">
                        <a:solidFill>
                          <a:srgbClr val="FFFFFF"/>
                        </a:solidFill>
                        <a:latin typeface="Sniglet"/>
                        <a:cs typeface="Arial"/>
                        <a:sym typeface="Arial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057793"/>
                  </a:ext>
                </a:extLst>
              </a:tr>
            </a:tbl>
          </a:graphicData>
        </a:graphic>
      </p:graphicFrame>
      <p:sp>
        <p:nvSpPr>
          <p:cNvPr id="23" name="Shape 281">
            <a:extLst>
              <a:ext uri="{FF2B5EF4-FFF2-40B4-BE49-F238E27FC236}">
                <a16:creationId xmlns:a16="http://schemas.microsoft.com/office/drawing/2014/main" id="{7A96DE35-639E-4C78-99FC-D542C344195B}"/>
              </a:ext>
            </a:extLst>
          </p:cNvPr>
          <p:cNvSpPr txBox="1">
            <a:spLocks/>
          </p:cNvSpPr>
          <p:nvPr/>
        </p:nvSpPr>
        <p:spPr>
          <a:xfrm>
            <a:off x="249390" y="1409700"/>
            <a:ext cx="4294528" cy="9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-317500" algn="l">
              <a:lnSpc>
                <a:spcPct val="115000"/>
              </a:lnSpc>
              <a:spcBef>
                <a:spcPts val="600"/>
              </a:spcBef>
              <a:buSzPts val="1400"/>
              <a:buFont typeface="Sniglet"/>
              <a:buChar char="✘"/>
            </a:pPr>
            <a:r>
              <a:rPr lang="en-GB" sz="1400" dirty="0"/>
              <a:t>Nearly-incompressible  Gent models :   </a:t>
            </a:r>
          </a:p>
          <a:p>
            <a:pPr marL="139700" indent="0" algn="l">
              <a:lnSpc>
                <a:spcPct val="115000"/>
              </a:lnSpc>
              <a:spcBef>
                <a:spcPts val="600"/>
              </a:spcBef>
              <a:buSzPts val="1400"/>
            </a:pPr>
            <a:r>
              <a:rPr lang="en-GB" sz="1400" dirty="0"/>
              <a:t>		                Poisson  ratio = 0.499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1E29E987-6321-4298-A82C-63C1D1768BB2}"/>
              </a:ext>
            </a:extLst>
          </p:cNvPr>
          <p:cNvGrpSpPr/>
          <p:nvPr/>
        </p:nvGrpSpPr>
        <p:grpSpPr>
          <a:xfrm>
            <a:off x="363998" y="3845373"/>
            <a:ext cx="4218393" cy="374398"/>
            <a:chOff x="571808" y="3845373"/>
            <a:chExt cx="4218393" cy="374398"/>
          </a:xfrm>
        </p:grpSpPr>
        <p:sp>
          <p:nvSpPr>
            <p:cNvPr id="27" name="Shape 353">
              <a:extLst>
                <a:ext uri="{FF2B5EF4-FFF2-40B4-BE49-F238E27FC236}">
                  <a16:creationId xmlns:a16="http://schemas.microsoft.com/office/drawing/2014/main" id="{4FE00D56-5426-4292-8219-7FFA96EB2312}"/>
                </a:ext>
              </a:extLst>
            </p:cNvPr>
            <p:cNvSpPr/>
            <p:nvPr/>
          </p:nvSpPr>
          <p:spPr>
            <a:xfrm>
              <a:off x="571808" y="3850695"/>
              <a:ext cx="363230" cy="363755"/>
            </a:xfrm>
            <a:custGeom>
              <a:avLst/>
              <a:gdLst/>
              <a:ahLst/>
              <a:cxnLst/>
              <a:rect l="0" t="0" r="0" b="0"/>
              <a:pathLst>
                <a:path w="16620" h="16644" extrusionOk="0">
                  <a:moveTo>
                    <a:pt x="11437" y="5767"/>
                  </a:moveTo>
                  <a:lnTo>
                    <a:pt x="11753" y="6132"/>
                  </a:lnTo>
                  <a:lnTo>
                    <a:pt x="12094" y="6522"/>
                  </a:lnTo>
                  <a:lnTo>
                    <a:pt x="11510" y="7179"/>
                  </a:lnTo>
                  <a:lnTo>
                    <a:pt x="11291" y="7008"/>
                  </a:lnTo>
                  <a:lnTo>
                    <a:pt x="11096" y="6862"/>
                  </a:lnTo>
                  <a:lnTo>
                    <a:pt x="10877" y="6668"/>
                  </a:lnTo>
                  <a:lnTo>
                    <a:pt x="10756" y="6570"/>
                  </a:lnTo>
                  <a:lnTo>
                    <a:pt x="10610" y="6497"/>
                  </a:lnTo>
                  <a:lnTo>
                    <a:pt x="10926" y="6230"/>
                  </a:lnTo>
                  <a:lnTo>
                    <a:pt x="10975" y="6303"/>
                  </a:lnTo>
                  <a:lnTo>
                    <a:pt x="11048" y="6400"/>
                  </a:lnTo>
                  <a:lnTo>
                    <a:pt x="11194" y="6546"/>
                  </a:lnTo>
                  <a:lnTo>
                    <a:pt x="11388" y="6789"/>
                  </a:lnTo>
                  <a:lnTo>
                    <a:pt x="11486" y="6887"/>
                  </a:lnTo>
                  <a:lnTo>
                    <a:pt x="11632" y="6960"/>
                  </a:lnTo>
                  <a:lnTo>
                    <a:pt x="11680" y="6960"/>
                  </a:lnTo>
                  <a:lnTo>
                    <a:pt x="11705" y="6911"/>
                  </a:lnTo>
                  <a:lnTo>
                    <a:pt x="11680" y="6765"/>
                  </a:lnTo>
                  <a:lnTo>
                    <a:pt x="11632" y="6619"/>
                  </a:lnTo>
                  <a:lnTo>
                    <a:pt x="11534" y="6522"/>
                  </a:lnTo>
                  <a:lnTo>
                    <a:pt x="11437" y="6400"/>
                  </a:lnTo>
                  <a:lnTo>
                    <a:pt x="11291" y="6205"/>
                  </a:lnTo>
                  <a:lnTo>
                    <a:pt x="11218" y="6108"/>
                  </a:lnTo>
                  <a:lnTo>
                    <a:pt x="11121" y="6059"/>
                  </a:lnTo>
                  <a:lnTo>
                    <a:pt x="11437" y="5767"/>
                  </a:lnTo>
                  <a:close/>
                  <a:moveTo>
                    <a:pt x="10464" y="6643"/>
                  </a:moveTo>
                  <a:lnTo>
                    <a:pt x="10537" y="6765"/>
                  </a:lnTo>
                  <a:lnTo>
                    <a:pt x="10634" y="6887"/>
                  </a:lnTo>
                  <a:lnTo>
                    <a:pt x="10853" y="7106"/>
                  </a:lnTo>
                  <a:lnTo>
                    <a:pt x="11048" y="7300"/>
                  </a:lnTo>
                  <a:lnTo>
                    <a:pt x="11242" y="7495"/>
                  </a:lnTo>
                  <a:lnTo>
                    <a:pt x="11121" y="7641"/>
                  </a:lnTo>
                  <a:lnTo>
                    <a:pt x="10902" y="7446"/>
                  </a:lnTo>
                  <a:lnTo>
                    <a:pt x="10658" y="7276"/>
                  </a:lnTo>
                  <a:lnTo>
                    <a:pt x="10440" y="7057"/>
                  </a:lnTo>
                  <a:lnTo>
                    <a:pt x="10318" y="6960"/>
                  </a:lnTo>
                  <a:lnTo>
                    <a:pt x="10172" y="6887"/>
                  </a:lnTo>
                  <a:lnTo>
                    <a:pt x="10464" y="6643"/>
                  </a:lnTo>
                  <a:close/>
                  <a:moveTo>
                    <a:pt x="10075" y="6984"/>
                  </a:moveTo>
                  <a:lnTo>
                    <a:pt x="10075" y="7057"/>
                  </a:lnTo>
                  <a:lnTo>
                    <a:pt x="10123" y="7130"/>
                  </a:lnTo>
                  <a:lnTo>
                    <a:pt x="10196" y="7276"/>
                  </a:lnTo>
                  <a:lnTo>
                    <a:pt x="10318" y="7398"/>
                  </a:lnTo>
                  <a:lnTo>
                    <a:pt x="10415" y="7519"/>
                  </a:lnTo>
                  <a:lnTo>
                    <a:pt x="10658" y="7714"/>
                  </a:lnTo>
                  <a:lnTo>
                    <a:pt x="10780" y="7811"/>
                  </a:lnTo>
                  <a:lnTo>
                    <a:pt x="10926" y="7909"/>
                  </a:lnTo>
                  <a:lnTo>
                    <a:pt x="10683" y="8176"/>
                  </a:lnTo>
                  <a:lnTo>
                    <a:pt x="10585" y="8055"/>
                  </a:lnTo>
                  <a:lnTo>
                    <a:pt x="10488" y="7957"/>
                  </a:lnTo>
                  <a:lnTo>
                    <a:pt x="10269" y="7787"/>
                  </a:lnTo>
                  <a:lnTo>
                    <a:pt x="10002" y="7519"/>
                  </a:lnTo>
                  <a:lnTo>
                    <a:pt x="9734" y="7276"/>
                  </a:lnTo>
                  <a:lnTo>
                    <a:pt x="10075" y="6984"/>
                  </a:lnTo>
                  <a:close/>
                  <a:moveTo>
                    <a:pt x="9515" y="7495"/>
                  </a:moveTo>
                  <a:lnTo>
                    <a:pt x="9612" y="7617"/>
                  </a:lnTo>
                  <a:lnTo>
                    <a:pt x="9710" y="7738"/>
                  </a:lnTo>
                  <a:lnTo>
                    <a:pt x="9953" y="7957"/>
                  </a:lnTo>
                  <a:lnTo>
                    <a:pt x="10172" y="8201"/>
                  </a:lnTo>
                  <a:lnTo>
                    <a:pt x="10318" y="8347"/>
                  </a:lnTo>
                  <a:lnTo>
                    <a:pt x="10464" y="8444"/>
                  </a:lnTo>
                  <a:lnTo>
                    <a:pt x="10172" y="8809"/>
                  </a:lnTo>
                  <a:lnTo>
                    <a:pt x="9904" y="8468"/>
                  </a:lnTo>
                  <a:lnTo>
                    <a:pt x="9661" y="8176"/>
                  </a:lnTo>
                  <a:lnTo>
                    <a:pt x="9466" y="7933"/>
                  </a:lnTo>
                  <a:lnTo>
                    <a:pt x="9369" y="7811"/>
                  </a:lnTo>
                  <a:lnTo>
                    <a:pt x="9272" y="7714"/>
                  </a:lnTo>
                  <a:lnTo>
                    <a:pt x="9515" y="7495"/>
                  </a:lnTo>
                  <a:close/>
                  <a:moveTo>
                    <a:pt x="9004" y="7933"/>
                  </a:moveTo>
                  <a:lnTo>
                    <a:pt x="9126" y="8128"/>
                  </a:lnTo>
                  <a:lnTo>
                    <a:pt x="9272" y="8298"/>
                  </a:lnTo>
                  <a:lnTo>
                    <a:pt x="9564" y="8663"/>
                  </a:lnTo>
                  <a:lnTo>
                    <a:pt x="9880" y="9028"/>
                  </a:lnTo>
                  <a:lnTo>
                    <a:pt x="9904" y="9077"/>
                  </a:lnTo>
                  <a:lnTo>
                    <a:pt x="9856" y="9125"/>
                  </a:lnTo>
                  <a:lnTo>
                    <a:pt x="9734" y="9271"/>
                  </a:lnTo>
                  <a:lnTo>
                    <a:pt x="9710" y="9198"/>
                  </a:lnTo>
                  <a:lnTo>
                    <a:pt x="9442" y="8858"/>
                  </a:lnTo>
                  <a:lnTo>
                    <a:pt x="9126" y="8517"/>
                  </a:lnTo>
                  <a:lnTo>
                    <a:pt x="8955" y="8322"/>
                  </a:lnTo>
                  <a:lnTo>
                    <a:pt x="8785" y="8152"/>
                  </a:lnTo>
                  <a:lnTo>
                    <a:pt x="9004" y="7933"/>
                  </a:lnTo>
                  <a:close/>
                  <a:moveTo>
                    <a:pt x="8517" y="8371"/>
                  </a:moveTo>
                  <a:lnTo>
                    <a:pt x="8663" y="8590"/>
                  </a:lnTo>
                  <a:lnTo>
                    <a:pt x="8809" y="8785"/>
                  </a:lnTo>
                  <a:lnTo>
                    <a:pt x="9101" y="9150"/>
                  </a:lnTo>
                  <a:lnTo>
                    <a:pt x="9272" y="9320"/>
                  </a:lnTo>
                  <a:lnTo>
                    <a:pt x="9442" y="9466"/>
                  </a:lnTo>
                  <a:lnTo>
                    <a:pt x="9515" y="9490"/>
                  </a:lnTo>
                  <a:lnTo>
                    <a:pt x="9199" y="9806"/>
                  </a:lnTo>
                  <a:lnTo>
                    <a:pt x="9174" y="9709"/>
                  </a:lnTo>
                  <a:lnTo>
                    <a:pt x="9150" y="9612"/>
                  </a:lnTo>
                  <a:lnTo>
                    <a:pt x="9053" y="9442"/>
                  </a:lnTo>
                  <a:lnTo>
                    <a:pt x="8931" y="9271"/>
                  </a:lnTo>
                  <a:lnTo>
                    <a:pt x="8785" y="9125"/>
                  </a:lnTo>
                  <a:lnTo>
                    <a:pt x="8590" y="8833"/>
                  </a:lnTo>
                  <a:lnTo>
                    <a:pt x="8444" y="8663"/>
                  </a:lnTo>
                  <a:lnTo>
                    <a:pt x="8323" y="8541"/>
                  </a:lnTo>
                  <a:lnTo>
                    <a:pt x="8517" y="8371"/>
                  </a:lnTo>
                  <a:close/>
                  <a:moveTo>
                    <a:pt x="5476" y="7787"/>
                  </a:moveTo>
                  <a:lnTo>
                    <a:pt x="5622" y="7982"/>
                  </a:lnTo>
                  <a:lnTo>
                    <a:pt x="5816" y="8176"/>
                  </a:lnTo>
                  <a:lnTo>
                    <a:pt x="6133" y="8444"/>
                  </a:lnTo>
                  <a:lnTo>
                    <a:pt x="6449" y="8736"/>
                  </a:lnTo>
                  <a:lnTo>
                    <a:pt x="6790" y="8979"/>
                  </a:lnTo>
                  <a:lnTo>
                    <a:pt x="6984" y="9125"/>
                  </a:lnTo>
                  <a:lnTo>
                    <a:pt x="7057" y="9174"/>
                  </a:lnTo>
                  <a:lnTo>
                    <a:pt x="7155" y="9198"/>
                  </a:lnTo>
                  <a:lnTo>
                    <a:pt x="7155" y="9247"/>
                  </a:lnTo>
                  <a:lnTo>
                    <a:pt x="7179" y="9296"/>
                  </a:lnTo>
                  <a:lnTo>
                    <a:pt x="7301" y="9296"/>
                  </a:lnTo>
                  <a:lnTo>
                    <a:pt x="7398" y="9271"/>
                  </a:lnTo>
                  <a:lnTo>
                    <a:pt x="7568" y="9198"/>
                  </a:lnTo>
                  <a:lnTo>
                    <a:pt x="7617" y="9344"/>
                  </a:lnTo>
                  <a:lnTo>
                    <a:pt x="7690" y="9490"/>
                  </a:lnTo>
                  <a:lnTo>
                    <a:pt x="7885" y="9758"/>
                  </a:lnTo>
                  <a:lnTo>
                    <a:pt x="8006" y="9952"/>
                  </a:lnTo>
                  <a:lnTo>
                    <a:pt x="8177" y="10098"/>
                  </a:lnTo>
                  <a:lnTo>
                    <a:pt x="8250" y="10171"/>
                  </a:lnTo>
                  <a:lnTo>
                    <a:pt x="8347" y="10220"/>
                  </a:lnTo>
                  <a:lnTo>
                    <a:pt x="8469" y="10269"/>
                  </a:lnTo>
                  <a:lnTo>
                    <a:pt x="8566" y="10293"/>
                  </a:lnTo>
                  <a:lnTo>
                    <a:pt x="8615" y="10269"/>
                  </a:lnTo>
                  <a:lnTo>
                    <a:pt x="8615" y="10244"/>
                  </a:lnTo>
                  <a:lnTo>
                    <a:pt x="8542" y="10074"/>
                  </a:lnTo>
                  <a:lnTo>
                    <a:pt x="8420" y="9904"/>
                  </a:lnTo>
                  <a:lnTo>
                    <a:pt x="8177" y="9636"/>
                  </a:lnTo>
                  <a:lnTo>
                    <a:pt x="8055" y="9490"/>
                  </a:lnTo>
                  <a:lnTo>
                    <a:pt x="7982" y="9344"/>
                  </a:lnTo>
                  <a:lnTo>
                    <a:pt x="7885" y="9174"/>
                  </a:lnTo>
                  <a:lnTo>
                    <a:pt x="7763" y="9052"/>
                  </a:lnTo>
                  <a:lnTo>
                    <a:pt x="8079" y="8760"/>
                  </a:lnTo>
                  <a:lnTo>
                    <a:pt x="8128" y="8906"/>
                  </a:lnTo>
                  <a:lnTo>
                    <a:pt x="8225" y="9028"/>
                  </a:lnTo>
                  <a:lnTo>
                    <a:pt x="8420" y="9271"/>
                  </a:lnTo>
                  <a:lnTo>
                    <a:pt x="8542" y="9466"/>
                  </a:lnTo>
                  <a:lnTo>
                    <a:pt x="8688" y="9661"/>
                  </a:lnTo>
                  <a:lnTo>
                    <a:pt x="8785" y="9758"/>
                  </a:lnTo>
                  <a:lnTo>
                    <a:pt x="8882" y="9831"/>
                  </a:lnTo>
                  <a:lnTo>
                    <a:pt x="8980" y="9879"/>
                  </a:lnTo>
                  <a:lnTo>
                    <a:pt x="9077" y="9928"/>
                  </a:lnTo>
                  <a:lnTo>
                    <a:pt x="8615" y="10366"/>
                  </a:lnTo>
                  <a:lnTo>
                    <a:pt x="8250" y="10682"/>
                  </a:lnTo>
                  <a:lnTo>
                    <a:pt x="8225" y="10634"/>
                  </a:lnTo>
                  <a:lnTo>
                    <a:pt x="8201" y="10585"/>
                  </a:lnTo>
                  <a:lnTo>
                    <a:pt x="8031" y="10366"/>
                  </a:lnTo>
                  <a:lnTo>
                    <a:pt x="7812" y="10171"/>
                  </a:lnTo>
                  <a:lnTo>
                    <a:pt x="7374" y="9782"/>
                  </a:lnTo>
                  <a:lnTo>
                    <a:pt x="6960" y="9393"/>
                  </a:lnTo>
                  <a:lnTo>
                    <a:pt x="6546" y="9004"/>
                  </a:lnTo>
                  <a:lnTo>
                    <a:pt x="5670" y="8225"/>
                  </a:lnTo>
                  <a:lnTo>
                    <a:pt x="5500" y="8079"/>
                  </a:lnTo>
                  <a:lnTo>
                    <a:pt x="5330" y="7933"/>
                  </a:lnTo>
                  <a:lnTo>
                    <a:pt x="5476" y="7787"/>
                  </a:lnTo>
                  <a:close/>
                  <a:moveTo>
                    <a:pt x="5062" y="8152"/>
                  </a:moveTo>
                  <a:lnTo>
                    <a:pt x="5232" y="8322"/>
                  </a:lnTo>
                  <a:lnTo>
                    <a:pt x="5403" y="8493"/>
                  </a:lnTo>
                  <a:lnTo>
                    <a:pt x="6279" y="9271"/>
                  </a:lnTo>
                  <a:lnTo>
                    <a:pt x="6692" y="9636"/>
                  </a:lnTo>
                  <a:lnTo>
                    <a:pt x="7155" y="10025"/>
                  </a:lnTo>
                  <a:lnTo>
                    <a:pt x="7374" y="10220"/>
                  </a:lnTo>
                  <a:lnTo>
                    <a:pt x="7593" y="10415"/>
                  </a:lnTo>
                  <a:lnTo>
                    <a:pt x="7812" y="10609"/>
                  </a:lnTo>
                  <a:lnTo>
                    <a:pt x="8055" y="10780"/>
                  </a:lnTo>
                  <a:lnTo>
                    <a:pt x="8104" y="10804"/>
                  </a:lnTo>
                  <a:lnTo>
                    <a:pt x="7982" y="10901"/>
                  </a:lnTo>
                  <a:lnTo>
                    <a:pt x="6254" y="9466"/>
                  </a:lnTo>
                  <a:lnTo>
                    <a:pt x="5597" y="8882"/>
                  </a:lnTo>
                  <a:lnTo>
                    <a:pt x="5232" y="8590"/>
                  </a:lnTo>
                  <a:lnTo>
                    <a:pt x="5062" y="8468"/>
                  </a:lnTo>
                  <a:lnTo>
                    <a:pt x="4867" y="8347"/>
                  </a:lnTo>
                  <a:lnTo>
                    <a:pt x="5038" y="8176"/>
                  </a:lnTo>
                  <a:lnTo>
                    <a:pt x="5062" y="8152"/>
                  </a:lnTo>
                  <a:close/>
                  <a:moveTo>
                    <a:pt x="4746" y="8493"/>
                  </a:moveTo>
                  <a:lnTo>
                    <a:pt x="4867" y="8663"/>
                  </a:lnTo>
                  <a:lnTo>
                    <a:pt x="5038" y="8809"/>
                  </a:lnTo>
                  <a:lnTo>
                    <a:pt x="5378" y="9101"/>
                  </a:lnTo>
                  <a:lnTo>
                    <a:pt x="6060" y="9636"/>
                  </a:lnTo>
                  <a:lnTo>
                    <a:pt x="7787" y="11072"/>
                  </a:lnTo>
                  <a:lnTo>
                    <a:pt x="7617" y="11218"/>
                  </a:lnTo>
                  <a:lnTo>
                    <a:pt x="7398" y="11047"/>
                  </a:lnTo>
                  <a:lnTo>
                    <a:pt x="7155" y="10877"/>
                  </a:lnTo>
                  <a:lnTo>
                    <a:pt x="6911" y="10707"/>
                  </a:lnTo>
                  <a:lnTo>
                    <a:pt x="6668" y="10536"/>
                  </a:lnTo>
                  <a:lnTo>
                    <a:pt x="6181" y="10123"/>
                  </a:lnTo>
                  <a:lnTo>
                    <a:pt x="5719" y="9709"/>
                  </a:lnTo>
                  <a:lnTo>
                    <a:pt x="5281" y="9247"/>
                  </a:lnTo>
                  <a:lnTo>
                    <a:pt x="4867" y="8760"/>
                  </a:lnTo>
                  <a:lnTo>
                    <a:pt x="4770" y="8663"/>
                  </a:lnTo>
                  <a:lnTo>
                    <a:pt x="4673" y="8566"/>
                  </a:lnTo>
                  <a:lnTo>
                    <a:pt x="4746" y="8493"/>
                  </a:lnTo>
                  <a:close/>
                  <a:moveTo>
                    <a:pt x="11437" y="5256"/>
                  </a:moveTo>
                  <a:lnTo>
                    <a:pt x="11364" y="5281"/>
                  </a:lnTo>
                  <a:lnTo>
                    <a:pt x="11315" y="5305"/>
                  </a:lnTo>
                  <a:lnTo>
                    <a:pt x="11218" y="5354"/>
                  </a:lnTo>
                  <a:lnTo>
                    <a:pt x="10075" y="6376"/>
                  </a:lnTo>
                  <a:lnTo>
                    <a:pt x="8931" y="7422"/>
                  </a:lnTo>
                  <a:lnTo>
                    <a:pt x="8347" y="7933"/>
                  </a:lnTo>
                  <a:lnTo>
                    <a:pt x="7787" y="8468"/>
                  </a:lnTo>
                  <a:lnTo>
                    <a:pt x="7544" y="8663"/>
                  </a:lnTo>
                  <a:lnTo>
                    <a:pt x="7325" y="8882"/>
                  </a:lnTo>
                  <a:lnTo>
                    <a:pt x="7228" y="8785"/>
                  </a:lnTo>
                  <a:lnTo>
                    <a:pt x="7106" y="8712"/>
                  </a:lnTo>
                  <a:lnTo>
                    <a:pt x="6717" y="8395"/>
                  </a:lnTo>
                  <a:lnTo>
                    <a:pt x="6327" y="8079"/>
                  </a:lnTo>
                  <a:lnTo>
                    <a:pt x="6011" y="7763"/>
                  </a:lnTo>
                  <a:lnTo>
                    <a:pt x="5768" y="7568"/>
                  </a:lnTo>
                  <a:lnTo>
                    <a:pt x="5670" y="7495"/>
                  </a:lnTo>
                  <a:lnTo>
                    <a:pt x="5573" y="7446"/>
                  </a:lnTo>
                  <a:lnTo>
                    <a:pt x="5524" y="7422"/>
                  </a:lnTo>
                  <a:lnTo>
                    <a:pt x="5427" y="7373"/>
                  </a:lnTo>
                  <a:lnTo>
                    <a:pt x="5330" y="7373"/>
                  </a:lnTo>
                  <a:lnTo>
                    <a:pt x="5232" y="7398"/>
                  </a:lnTo>
                  <a:lnTo>
                    <a:pt x="5135" y="7446"/>
                  </a:lnTo>
                  <a:lnTo>
                    <a:pt x="4940" y="7568"/>
                  </a:lnTo>
                  <a:lnTo>
                    <a:pt x="4794" y="7690"/>
                  </a:lnTo>
                  <a:lnTo>
                    <a:pt x="4575" y="7860"/>
                  </a:lnTo>
                  <a:lnTo>
                    <a:pt x="4381" y="8030"/>
                  </a:lnTo>
                  <a:lnTo>
                    <a:pt x="4283" y="8152"/>
                  </a:lnTo>
                  <a:lnTo>
                    <a:pt x="4210" y="8249"/>
                  </a:lnTo>
                  <a:lnTo>
                    <a:pt x="4162" y="8371"/>
                  </a:lnTo>
                  <a:lnTo>
                    <a:pt x="4137" y="8493"/>
                  </a:lnTo>
                  <a:lnTo>
                    <a:pt x="4162" y="8566"/>
                  </a:lnTo>
                  <a:lnTo>
                    <a:pt x="4210" y="8639"/>
                  </a:lnTo>
                  <a:lnTo>
                    <a:pt x="4259" y="8687"/>
                  </a:lnTo>
                  <a:lnTo>
                    <a:pt x="4332" y="8712"/>
                  </a:lnTo>
                  <a:lnTo>
                    <a:pt x="4356" y="8809"/>
                  </a:lnTo>
                  <a:lnTo>
                    <a:pt x="4405" y="8906"/>
                  </a:lnTo>
                  <a:lnTo>
                    <a:pt x="4478" y="9028"/>
                  </a:lnTo>
                  <a:lnTo>
                    <a:pt x="4551" y="9150"/>
                  </a:lnTo>
                  <a:lnTo>
                    <a:pt x="4721" y="9344"/>
                  </a:lnTo>
                  <a:lnTo>
                    <a:pt x="4940" y="9588"/>
                  </a:lnTo>
                  <a:lnTo>
                    <a:pt x="5135" y="9831"/>
                  </a:lnTo>
                  <a:lnTo>
                    <a:pt x="5597" y="10269"/>
                  </a:lnTo>
                  <a:lnTo>
                    <a:pt x="5987" y="10634"/>
                  </a:lnTo>
                  <a:lnTo>
                    <a:pt x="6425" y="10999"/>
                  </a:lnTo>
                  <a:lnTo>
                    <a:pt x="6668" y="11169"/>
                  </a:lnTo>
                  <a:lnTo>
                    <a:pt x="6887" y="11315"/>
                  </a:lnTo>
                  <a:lnTo>
                    <a:pt x="7130" y="11461"/>
                  </a:lnTo>
                  <a:lnTo>
                    <a:pt x="7374" y="11583"/>
                  </a:lnTo>
                  <a:lnTo>
                    <a:pt x="7349" y="11607"/>
                  </a:lnTo>
                  <a:lnTo>
                    <a:pt x="7349" y="11680"/>
                  </a:lnTo>
                  <a:lnTo>
                    <a:pt x="7374" y="11753"/>
                  </a:lnTo>
                  <a:lnTo>
                    <a:pt x="7422" y="11777"/>
                  </a:lnTo>
                  <a:lnTo>
                    <a:pt x="7495" y="11777"/>
                  </a:lnTo>
                  <a:lnTo>
                    <a:pt x="7666" y="11729"/>
                  </a:lnTo>
                  <a:lnTo>
                    <a:pt x="7836" y="11631"/>
                  </a:lnTo>
                  <a:lnTo>
                    <a:pt x="7982" y="11534"/>
                  </a:lnTo>
                  <a:lnTo>
                    <a:pt x="8128" y="11412"/>
                  </a:lnTo>
                  <a:lnTo>
                    <a:pt x="8420" y="11145"/>
                  </a:lnTo>
                  <a:lnTo>
                    <a:pt x="8663" y="10901"/>
                  </a:lnTo>
                  <a:lnTo>
                    <a:pt x="9369" y="10244"/>
                  </a:lnTo>
                  <a:lnTo>
                    <a:pt x="10050" y="9563"/>
                  </a:lnTo>
                  <a:lnTo>
                    <a:pt x="10658" y="8955"/>
                  </a:lnTo>
                  <a:lnTo>
                    <a:pt x="11291" y="8298"/>
                  </a:lnTo>
                  <a:lnTo>
                    <a:pt x="11875" y="7617"/>
                  </a:lnTo>
                  <a:lnTo>
                    <a:pt x="12143" y="7276"/>
                  </a:lnTo>
                  <a:lnTo>
                    <a:pt x="12410" y="6911"/>
                  </a:lnTo>
                  <a:lnTo>
                    <a:pt x="12483" y="6960"/>
                  </a:lnTo>
                  <a:lnTo>
                    <a:pt x="12556" y="6984"/>
                  </a:lnTo>
                  <a:lnTo>
                    <a:pt x="12654" y="6984"/>
                  </a:lnTo>
                  <a:lnTo>
                    <a:pt x="12727" y="6935"/>
                  </a:lnTo>
                  <a:lnTo>
                    <a:pt x="12775" y="6887"/>
                  </a:lnTo>
                  <a:lnTo>
                    <a:pt x="12824" y="6814"/>
                  </a:lnTo>
                  <a:lnTo>
                    <a:pt x="12824" y="6741"/>
                  </a:lnTo>
                  <a:lnTo>
                    <a:pt x="12775" y="6643"/>
                  </a:lnTo>
                  <a:lnTo>
                    <a:pt x="12532" y="6327"/>
                  </a:lnTo>
                  <a:lnTo>
                    <a:pt x="12240" y="6011"/>
                  </a:lnTo>
                  <a:lnTo>
                    <a:pt x="11924" y="5646"/>
                  </a:lnTo>
                  <a:lnTo>
                    <a:pt x="11778" y="5475"/>
                  </a:lnTo>
                  <a:lnTo>
                    <a:pt x="11583" y="5305"/>
                  </a:lnTo>
                  <a:lnTo>
                    <a:pt x="11510" y="5256"/>
                  </a:lnTo>
                  <a:close/>
                  <a:moveTo>
                    <a:pt x="8104" y="439"/>
                  </a:moveTo>
                  <a:lnTo>
                    <a:pt x="8371" y="487"/>
                  </a:lnTo>
                  <a:lnTo>
                    <a:pt x="8663" y="536"/>
                  </a:lnTo>
                  <a:lnTo>
                    <a:pt x="9247" y="585"/>
                  </a:lnTo>
                  <a:lnTo>
                    <a:pt x="9588" y="633"/>
                  </a:lnTo>
                  <a:lnTo>
                    <a:pt x="9904" y="706"/>
                  </a:lnTo>
                  <a:lnTo>
                    <a:pt x="10537" y="877"/>
                  </a:lnTo>
                  <a:lnTo>
                    <a:pt x="10877" y="998"/>
                  </a:lnTo>
                  <a:lnTo>
                    <a:pt x="11218" y="1120"/>
                  </a:lnTo>
                  <a:lnTo>
                    <a:pt x="11559" y="1266"/>
                  </a:lnTo>
                  <a:lnTo>
                    <a:pt x="11875" y="1412"/>
                  </a:lnTo>
                  <a:lnTo>
                    <a:pt x="12191" y="1582"/>
                  </a:lnTo>
                  <a:lnTo>
                    <a:pt x="12508" y="1752"/>
                  </a:lnTo>
                  <a:lnTo>
                    <a:pt x="13116" y="2166"/>
                  </a:lnTo>
                  <a:lnTo>
                    <a:pt x="13408" y="2385"/>
                  </a:lnTo>
                  <a:lnTo>
                    <a:pt x="13700" y="2628"/>
                  </a:lnTo>
                  <a:lnTo>
                    <a:pt x="13968" y="2896"/>
                  </a:lnTo>
                  <a:lnTo>
                    <a:pt x="14235" y="3188"/>
                  </a:lnTo>
                  <a:lnTo>
                    <a:pt x="14479" y="3456"/>
                  </a:lnTo>
                  <a:lnTo>
                    <a:pt x="14698" y="3772"/>
                  </a:lnTo>
                  <a:lnTo>
                    <a:pt x="14917" y="4088"/>
                  </a:lnTo>
                  <a:lnTo>
                    <a:pt x="15111" y="4405"/>
                  </a:lnTo>
                  <a:lnTo>
                    <a:pt x="15282" y="4745"/>
                  </a:lnTo>
                  <a:lnTo>
                    <a:pt x="15452" y="5086"/>
                  </a:lnTo>
                  <a:lnTo>
                    <a:pt x="15574" y="5427"/>
                  </a:lnTo>
                  <a:lnTo>
                    <a:pt x="15720" y="5792"/>
                  </a:lnTo>
                  <a:lnTo>
                    <a:pt x="15817" y="6157"/>
                  </a:lnTo>
                  <a:lnTo>
                    <a:pt x="15914" y="6522"/>
                  </a:lnTo>
                  <a:lnTo>
                    <a:pt x="15987" y="6887"/>
                  </a:lnTo>
                  <a:lnTo>
                    <a:pt x="16036" y="7276"/>
                  </a:lnTo>
                  <a:lnTo>
                    <a:pt x="16109" y="8079"/>
                  </a:lnTo>
                  <a:lnTo>
                    <a:pt x="16109" y="8468"/>
                  </a:lnTo>
                  <a:lnTo>
                    <a:pt x="16109" y="8858"/>
                  </a:lnTo>
                  <a:lnTo>
                    <a:pt x="16085" y="9271"/>
                  </a:lnTo>
                  <a:lnTo>
                    <a:pt x="16060" y="9661"/>
                  </a:lnTo>
                  <a:lnTo>
                    <a:pt x="15987" y="10050"/>
                  </a:lnTo>
                  <a:lnTo>
                    <a:pt x="15914" y="10439"/>
                  </a:lnTo>
                  <a:lnTo>
                    <a:pt x="15817" y="10828"/>
                  </a:lnTo>
                  <a:lnTo>
                    <a:pt x="15695" y="11193"/>
                  </a:lnTo>
                  <a:lnTo>
                    <a:pt x="15549" y="11558"/>
                  </a:lnTo>
                  <a:lnTo>
                    <a:pt x="15379" y="11899"/>
                  </a:lnTo>
                  <a:lnTo>
                    <a:pt x="15184" y="12240"/>
                  </a:lnTo>
                  <a:lnTo>
                    <a:pt x="14965" y="12580"/>
                  </a:lnTo>
                  <a:lnTo>
                    <a:pt x="14722" y="12872"/>
                  </a:lnTo>
                  <a:lnTo>
                    <a:pt x="14430" y="13189"/>
                  </a:lnTo>
                  <a:lnTo>
                    <a:pt x="14138" y="13456"/>
                  </a:lnTo>
                  <a:lnTo>
                    <a:pt x="13846" y="13700"/>
                  </a:lnTo>
                  <a:lnTo>
                    <a:pt x="13530" y="13943"/>
                  </a:lnTo>
                  <a:lnTo>
                    <a:pt x="13213" y="14186"/>
                  </a:lnTo>
                  <a:lnTo>
                    <a:pt x="12532" y="14624"/>
                  </a:lnTo>
                  <a:lnTo>
                    <a:pt x="11851" y="15014"/>
                  </a:lnTo>
                  <a:lnTo>
                    <a:pt x="11510" y="15184"/>
                  </a:lnTo>
                  <a:lnTo>
                    <a:pt x="11145" y="15330"/>
                  </a:lnTo>
                  <a:lnTo>
                    <a:pt x="10415" y="15622"/>
                  </a:lnTo>
                  <a:lnTo>
                    <a:pt x="10050" y="15744"/>
                  </a:lnTo>
                  <a:lnTo>
                    <a:pt x="9685" y="15841"/>
                  </a:lnTo>
                  <a:lnTo>
                    <a:pt x="9320" y="15963"/>
                  </a:lnTo>
                  <a:lnTo>
                    <a:pt x="8980" y="16109"/>
                  </a:lnTo>
                  <a:lnTo>
                    <a:pt x="8907" y="16157"/>
                  </a:lnTo>
                  <a:lnTo>
                    <a:pt x="8882" y="16230"/>
                  </a:lnTo>
                  <a:lnTo>
                    <a:pt x="8104" y="16230"/>
                  </a:lnTo>
                  <a:lnTo>
                    <a:pt x="7739" y="16206"/>
                  </a:lnTo>
                  <a:lnTo>
                    <a:pt x="7349" y="16157"/>
                  </a:lnTo>
                  <a:lnTo>
                    <a:pt x="6984" y="16109"/>
                  </a:lnTo>
                  <a:lnTo>
                    <a:pt x="6619" y="16011"/>
                  </a:lnTo>
                  <a:lnTo>
                    <a:pt x="6254" y="15914"/>
                  </a:lnTo>
                  <a:lnTo>
                    <a:pt x="5889" y="15817"/>
                  </a:lnTo>
                  <a:lnTo>
                    <a:pt x="5524" y="15695"/>
                  </a:lnTo>
                  <a:lnTo>
                    <a:pt x="5184" y="15549"/>
                  </a:lnTo>
                  <a:lnTo>
                    <a:pt x="4843" y="15379"/>
                  </a:lnTo>
                  <a:lnTo>
                    <a:pt x="4502" y="15208"/>
                  </a:lnTo>
                  <a:lnTo>
                    <a:pt x="4162" y="15014"/>
                  </a:lnTo>
                  <a:lnTo>
                    <a:pt x="3845" y="14795"/>
                  </a:lnTo>
                  <a:lnTo>
                    <a:pt x="3553" y="14576"/>
                  </a:lnTo>
                  <a:lnTo>
                    <a:pt x="3237" y="14357"/>
                  </a:lnTo>
                  <a:lnTo>
                    <a:pt x="2921" y="14065"/>
                  </a:lnTo>
                  <a:lnTo>
                    <a:pt x="2629" y="13797"/>
                  </a:lnTo>
                  <a:lnTo>
                    <a:pt x="2361" y="13481"/>
                  </a:lnTo>
                  <a:lnTo>
                    <a:pt x="2094" y="13164"/>
                  </a:lnTo>
                  <a:lnTo>
                    <a:pt x="1850" y="12824"/>
                  </a:lnTo>
                  <a:lnTo>
                    <a:pt x="1631" y="12483"/>
                  </a:lnTo>
                  <a:lnTo>
                    <a:pt x="1437" y="12142"/>
                  </a:lnTo>
                  <a:lnTo>
                    <a:pt x="1242" y="11777"/>
                  </a:lnTo>
                  <a:lnTo>
                    <a:pt x="1096" y="11412"/>
                  </a:lnTo>
                  <a:lnTo>
                    <a:pt x="950" y="11023"/>
                  </a:lnTo>
                  <a:lnTo>
                    <a:pt x="804" y="10634"/>
                  </a:lnTo>
                  <a:lnTo>
                    <a:pt x="707" y="10244"/>
                  </a:lnTo>
                  <a:lnTo>
                    <a:pt x="609" y="9831"/>
                  </a:lnTo>
                  <a:lnTo>
                    <a:pt x="561" y="9442"/>
                  </a:lnTo>
                  <a:lnTo>
                    <a:pt x="512" y="9028"/>
                  </a:lnTo>
                  <a:lnTo>
                    <a:pt x="463" y="8614"/>
                  </a:lnTo>
                  <a:lnTo>
                    <a:pt x="463" y="8201"/>
                  </a:lnTo>
                  <a:lnTo>
                    <a:pt x="488" y="7787"/>
                  </a:lnTo>
                  <a:lnTo>
                    <a:pt x="512" y="7373"/>
                  </a:lnTo>
                  <a:lnTo>
                    <a:pt x="585" y="6960"/>
                  </a:lnTo>
                  <a:lnTo>
                    <a:pt x="658" y="6570"/>
                  </a:lnTo>
                  <a:lnTo>
                    <a:pt x="755" y="6181"/>
                  </a:lnTo>
                  <a:lnTo>
                    <a:pt x="877" y="5792"/>
                  </a:lnTo>
                  <a:lnTo>
                    <a:pt x="1023" y="5402"/>
                  </a:lnTo>
                  <a:lnTo>
                    <a:pt x="1169" y="5037"/>
                  </a:lnTo>
                  <a:lnTo>
                    <a:pt x="1364" y="4672"/>
                  </a:lnTo>
                  <a:lnTo>
                    <a:pt x="1558" y="4307"/>
                  </a:lnTo>
                  <a:lnTo>
                    <a:pt x="1777" y="3967"/>
                  </a:lnTo>
                  <a:lnTo>
                    <a:pt x="1996" y="3626"/>
                  </a:lnTo>
                  <a:lnTo>
                    <a:pt x="2264" y="3310"/>
                  </a:lnTo>
                  <a:lnTo>
                    <a:pt x="2532" y="2993"/>
                  </a:lnTo>
                  <a:lnTo>
                    <a:pt x="2823" y="2701"/>
                  </a:lnTo>
                  <a:lnTo>
                    <a:pt x="3115" y="2434"/>
                  </a:lnTo>
                  <a:lnTo>
                    <a:pt x="3432" y="2190"/>
                  </a:lnTo>
                  <a:lnTo>
                    <a:pt x="3748" y="1947"/>
                  </a:lnTo>
                  <a:lnTo>
                    <a:pt x="4089" y="1728"/>
                  </a:lnTo>
                  <a:lnTo>
                    <a:pt x="4429" y="1509"/>
                  </a:lnTo>
                  <a:lnTo>
                    <a:pt x="4794" y="1339"/>
                  </a:lnTo>
                  <a:lnTo>
                    <a:pt x="5159" y="1169"/>
                  </a:lnTo>
                  <a:lnTo>
                    <a:pt x="5524" y="998"/>
                  </a:lnTo>
                  <a:lnTo>
                    <a:pt x="5865" y="877"/>
                  </a:lnTo>
                  <a:lnTo>
                    <a:pt x="6206" y="779"/>
                  </a:lnTo>
                  <a:lnTo>
                    <a:pt x="6911" y="609"/>
                  </a:lnTo>
                  <a:lnTo>
                    <a:pt x="7203" y="560"/>
                  </a:lnTo>
                  <a:lnTo>
                    <a:pt x="7520" y="536"/>
                  </a:lnTo>
                  <a:lnTo>
                    <a:pt x="7812" y="487"/>
                  </a:lnTo>
                  <a:lnTo>
                    <a:pt x="8104" y="439"/>
                  </a:lnTo>
                  <a:close/>
                  <a:moveTo>
                    <a:pt x="7690" y="1"/>
                  </a:moveTo>
                  <a:lnTo>
                    <a:pt x="7374" y="25"/>
                  </a:lnTo>
                  <a:lnTo>
                    <a:pt x="7057" y="74"/>
                  </a:lnTo>
                  <a:lnTo>
                    <a:pt x="6644" y="147"/>
                  </a:lnTo>
                  <a:lnTo>
                    <a:pt x="6206" y="244"/>
                  </a:lnTo>
                  <a:lnTo>
                    <a:pt x="5792" y="366"/>
                  </a:lnTo>
                  <a:lnTo>
                    <a:pt x="5403" y="512"/>
                  </a:lnTo>
                  <a:lnTo>
                    <a:pt x="5013" y="682"/>
                  </a:lnTo>
                  <a:lnTo>
                    <a:pt x="4624" y="852"/>
                  </a:lnTo>
                  <a:lnTo>
                    <a:pt x="4259" y="1047"/>
                  </a:lnTo>
                  <a:lnTo>
                    <a:pt x="3918" y="1266"/>
                  </a:lnTo>
                  <a:lnTo>
                    <a:pt x="3578" y="1485"/>
                  </a:lnTo>
                  <a:lnTo>
                    <a:pt x="3237" y="1752"/>
                  </a:lnTo>
                  <a:lnTo>
                    <a:pt x="2921" y="1996"/>
                  </a:lnTo>
                  <a:lnTo>
                    <a:pt x="2604" y="2288"/>
                  </a:lnTo>
                  <a:lnTo>
                    <a:pt x="2288" y="2580"/>
                  </a:lnTo>
                  <a:lnTo>
                    <a:pt x="1996" y="2896"/>
                  </a:lnTo>
                  <a:lnTo>
                    <a:pt x="1704" y="3237"/>
                  </a:lnTo>
                  <a:lnTo>
                    <a:pt x="1461" y="3577"/>
                  </a:lnTo>
                  <a:lnTo>
                    <a:pt x="1218" y="3942"/>
                  </a:lnTo>
                  <a:lnTo>
                    <a:pt x="999" y="4307"/>
                  </a:lnTo>
                  <a:lnTo>
                    <a:pt x="804" y="4697"/>
                  </a:lnTo>
                  <a:lnTo>
                    <a:pt x="634" y="5086"/>
                  </a:lnTo>
                  <a:lnTo>
                    <a:pt x="488" y="5500"/>
                  </a:lnTo>
                  <a:lnTo>
                    <a:pt x="342" y="5889"/>
                  </a:lnTo>
                  <a:lnTo>
                    <a:pt x="244" y="6303"/>
                  </a:lnTo>
                  <a:lnTo>
                    <a:pt x="147" y="6741"/>
                  </a:lnTo>
                  <a:lnTo>
                    <a:pt x="74" y="7154"/>
                  </a:lnTo>
                  <a:lnTo>
                    <a:pt x="25" y="7592"/>
                  </a:lnTo>
                  <a:lnTo>
                    <a:pt x="1" y="8030"/>
                  </a:lnTo>
                  <a:lnTo>
                    <a:pt x="1" y="8468"/>
                  </a:lnTo>
                  <a:lnTo>
                    <a:pt x="1" y="8906"/>
                  </a:lnTo>
                  <a:lnTo>
                    <a:pt x="50" y="9344"/>
                  </a:lnTo>
                  <a:lnTo>
                    <a:pt x="98" y="9782"/>
                  </a:lnTo>
                  <a:lnTo>
                    <a:pt x="196" y="10196"/>
                  </a:lnTo>
                  <a:lnTo>
                    <a:pt x="293" y="10609"/>
                  </a:lnTo>
                  <a:lnTo>
                    <a:pt x="439" y="11023"/>
                  </a:lnTo>
                  <a:lnTo>
                    <a:pt x="585" y="11412"/>
                  </a:lnTo>
                  <a:lnTo>
                    <a:pt x="755" y="11802"/>
                  </a:lnTo>
                  <a:lnTo>
                    <a:pt x="926" y="12167"/>
                  </a:lnTo>
                  <a:lnTo>
                    <a:pt x="1145" y="12532"/>
                  </a:lnTo>
                  <a:lnTo>
                    <a:pt x="1364" y="12897"/>
                  </a:lnTo>
                  <a:lnTo>
                    <a:pt x="1607" y="13237"/>
                  </a:lnTo>
                  <a:lnTo>
                    <a:pt x="1875" y="13578"/>
                  </a:lnTo>
                  <a:lnTo>
                    <a:pt x="2142" y="13870"/>
                  </a:lnTo>
                  <a:lnTo>
                    <a:pt x="2434" y="14186"/>
                  </a:lnTo>
                  <a:lnTo>
                    <a:pt x="2726" y="14478"/>
                  </a:lnTo>
                  <a:lnTo>
                    <a:pt x="3067" y="14746"/>
                  </a:lnTo>
                  <a:lnTo>
                    <a:pt x="3383" y="14989"/>
                  </a:lnTo>
                  <a:lnTo>
                    <a:pt x="3724" y="15233"/>
                  </a:lnTo>
                  <a:lnTo>
                    <a:pt x="4089" y="15452"/>
                  </a:lnTo>
                  <a:lnTo>
                    <a:pt x="4454" y="15671"/>
                  </a:lnTo>
                  <a:lnTo>
                    <a:pt x="4819" y="15841"/>
                  </a:lnTo>
                  <a:lnTo>
                    <a:pt x="5208" y="16011"/>
                  </a:lnTo>
                  <a:lnTo>
                    <a:pt x="5597" y="16182"/>
                  </a:lnTo>
                  <a:lnTo>
                    <a:pt x="6011" y="16303"/>
                  </a:lnTo>
                  <a:lnTo>
                    <a:pt x="6425" y="16401"/>
                  </a:lnTo>
                  <a:lnTo>
                    <a:pt x="6838" y="16498"/>
                  </a:lnTo>
                  <a:lnTo>
                    <a:pt x="7252" y="16571"/>
                  </a:lnTo>
                  <a:lnTo>
                    <a:pt x="7690" y="16620"/>
                  </a:lnTo>
                  <a:lnTo>
                    <a:pt x="8128" y="16644"/>
                  </a:lnTo>
                  <a:lnTo>
                    <a:pt x="8566" y="16644"/>
                  </a:lnTo>
                  <a:lnTo>
                    <a:pt x="9004" y="16620"/>
                  </a:lnTo>
                  <a:lnTo>
                    <a:pt x="9101" y="16571"/>
                  </a:lnTo>
                  <a:lnTo>
                    <a:pt x="9174" y="16522"/>
                  </a:lnTo>
                  <a:lnTo>
                    <a:pt x="9539" y="16498"/>
                  </a:lnTo>
                  <a:lnTo>
                    <a:pt x="9929" y="16425"/>
                  </a:lnTo>
                  <a:lnTo>
                    <a:pt x="10318" y="16303"/>
                  </a:lnTo>
                  <a:lnTo>
                    <a:pt x="10707" y="16182"/>
                  </a:lnTo>
                  <a:lnTo>
                    <a:pt x="11072" y="16011"/>
                  </a:lnTo>
                  <a:lnTo>
                    <a:pt x="11437" y="15841"/>
                  </a:lnTo>
                  <a:lnTo>
                    <a:pt x="12143" y="15500"/>
                  </a:lnTo>
                  <a:lnTo>
                    <a:pt x="12508" y="15306"/>
                  </a:lnTo>
                  <a:lnTo>
                    <a:pt x="12848" y="15087"/>
                  </a:lnTo>
                  <a:lnTo>
                    <a:pt x="13213" y="14868"/>
                  </a:lnTo>
                  <a:lnTo>
                    <a:pt x="13554" y="14624"/>
                  </a:lnTo>
                  <a:lnTo>
                    <a:pt x="13895" y="14381"/>
                  </a:lnTo>
                  <a:lnTo>
                    <a:pt x="14211" y="14138"/>
                  </a:lnTo>
                  <a:lnTo>
                    <a:pt x="14527" y="13846"/>
                  </a:lnTo>
                  <a:lnTo>
                    <a:pt x="14819" y="13578"/>
                  </a:lnTo>
                  <a:lnTo>
                    <a:pt x="15111" y="13262"/>
                  </a:lnTo>
                  <a:lnTo>
                    <a:pt x="15379" y="12945"/>
                  </a:lnTo>
                  <a:lnTo>
                    <a:pt x="15598" y="12605"/>
                  </a:lnTo>
                  <a:lnTo>
                    <a:pt x="15817" y="12240"/>
                  </a:lnTo>
                  <a:lnTo>
                    <a:pt x="15987" y="11875"/>
                  </a:lnTo>
                  <a:lnTo>
                    <a:pt x="16158" y="11485"/>
                  </a:lnTo>
                  <a:lnTo>
                    <a:pt x="16279" y="11096"/>
                  </a:lnTo>
                  <a:lnTo>
                    <a:pt x="16401" y="10682"/>
                  </a:lnTo>
                  <a:lnTo>
                    <a:pt x="16474" y="10269"/>
                  </a:lnTo>
                  <a:lnTo>
                    <a:pt x="16547" y="9855"/>
                  </a:lnTo>
                  <a:lnTo>
                    <a:pt x="16596" y="9442"/>
                  </a:lnTo>
                  <a:lnTo>
                    <a:pt x="16620" y="9028"/>
                  </a:lnTo>
                  <a:lnTo>
                    <a:pt x="16620" y="8614"/>
                  </a:lnTo>
                  <a:lnTo>
                    <a:pt x="16596" y="8176"/>
                  </a:lnTo>
                  <a:lnTo>
                    <a:pt x="16571" y="7787"/>
                  </a:lnTo>
                  <a:lnTo>
                    <a:pt x="16523" y="7373"/>
                  </a:lnTo>
                  <a:lnTo>
                    <a:pt x="16450" y="6960"/>
                  </a:lnTo>
                  <a:lnTo>
                    <a:pt x="16377" y="6570"/>
                  </a:lnTo>
                  <a:lnTo>
                    <a:pt x="16279" y="6181"/>
                  </a:lnTo>
                  <a:lnTo>
                    <a:pt x="16158" y="5792"/>
                  </a:lnTo>
                  <a:lnTo>
                    <a:pt x="16036" y="5402"/>
                  </a:lnTo>
                  <a:lnTo>
                    <a:pt x="15890" y="5037"/>
                  </a:lnTo>
                  <a:lnTo>
                    <a:pt x="15720" y="4672"/>
                  </a:lnTo>
                  <a:lnTo>
                    <a:pt x="15549" y="4332"/>
                  </a:lnTo>
                  <a:lnTo>
                    <a:pt x="15355" y="3991"/>
                  </a:lnTo>
                  <a:lnTo>
                    <a:pt x="15136" y="3650"/>
                  </a:lnTo>
                  <a:lnTo>
                    <a:pt x="14917" y="3334"/>
                  </a:lnTo>
                  <a:lnTo>
                    <a:pt x="14649" y="3018"/>
                  </a:lnTo>
                  <a:lnTo>
                    <a:pt x="14406" y="2701"/>
                  </a:lnTo>
                  <a:lnTo>
                    <a:pt x="14114" y="2434"/>
                  </a:lnTo>
                  <a:lnTo>
                    <a:pt x="13822" y="2142"/>
                  </a:lnTo>
                  <a:lnTo>
                    <a:pt x="13505" y="1874"/>
                  </a:lnTo>
                  <a:lnTo>
                    <a:pt x="13213" y="1680"/>
                  </a:lnTo>
                  <a:lnTo>
                    <a:pt x="12897" y="1461"/>
                  </a:lnTo>
                  <a:lnTo>
                    <a:pt x="12605" y="1266"/>
                  </a:lnTo>
                  <a:lnTo>
                    <a:pt x="12289" y="1096"/>
                  </a:lnTo>
                  <a:lnTo>
                    <a:pt x="11632" y="779"/>
                  </a:lnTo>
                  <a:lnTo>
                    <a:pt x="10950" y="536"/>
                  </a:lnTo>
                  <a:lnTo>
                    <a:pt x="10561" y="414"/>
                  </a:lnTo>
                  <a:lnTo>
                    <a:pt x="10172" y="293"/>
                  </a:lnTo>
                  <a:lnTo>
                    <a:pt x="9783" y="220"/>
                  </a:lnTo>
                  <a:lnTo>
                    <a:pt x="9369" y="147"/>
                  </a:lnTo>
                  <a:lnTo>
                    <a:pt x="8834" y="74"/>
                  </a:lnTo>
                  <a:lnTo>
                    <a:pt x="8542" y="49"/>
                  </a:lnTo>
                  <a:lnTo>
                    <a:pt x="8274" y="74"/>
                  </a:lnTo>
                  <a:lnTo>
                    <a:pt x="8128" y="25"/>
                  </a:lnTo>
                  <a:lnTo>
                    <a:pt x="7982" y="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9087A47-BA33-4953-BB0D-FE97D8EDA2D8}"/>
                </a:ext>
              </a:extLst>
            </p:cNvPr>
            <p:cNvSpPr txBox="1"/>
            <p:nvPr/>
          </p:nvSpPr>
          <p:spPr>
            <a:xfrm>
              <a:off x="977953" y="3878683"/>
              <a:ext cx="1975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Sniglet"/>
                  <a:sym typeface="Sniglet"/>
                </a:rPr>
                <a:t>Model calibration step </a:t>
              </a:r>
            </a:p>
          </p:txBody>
        </p:sp>
        <p:sp>
          <p:nvSpPr>
            <p:cNvPr id="29" name="Shape 354">
              <a:extLst>
                <a:ext uri="{FF2B5EF4-FFF2-40B4-BE49-F238E27FC236}">
                  <a16:creationId xmlns:a16="http://schemas.microsoft.com/office/drawing/2014/main" id="{CDA13E4E-2EC8-4D77-95D9-A8373EFCBF34}"/>
                </a:ext>
              </a:extLst>
            </p:cNvPr>
            <p:cNvSpPr/>
            <p:nvPr/>
          </p:nvSpPr>
          <p:spPr>
            <a:xfrm>
              <a:off x="2996089" y="3845373"/>
              <a:ext cx="365875" cy="374398"/>
            </a:xfrm>
            <a:custGeom>
              <a:avLst/>
              <a:gdLst/>
              <a:ahLst/>
              <a:cxnLst/>
              <a:rect l="0" t="0" r="0" b="0"/>
              <a:pathLst>
                <a:path w="16741" h="17131" extrusionOk="0">
                  <a:moveTo>
                    <a:pt x="6570" y="5719"/>
                  </a:moveTo>
                  <a:lnTo>
                    <a:pt x="6692" y="5913"/>
                  </a:lnTo>
                  <a:lnTo>
                    <a:pt x="6619" y="5986"/>
                  </a:lnTo>
                  <a:lnTo>
                    <a:pt x="6351" y="6181"/>
                  </a:lnTo>
                  <a:lnTo>
                    <a:pt x="6059" y="6400"/>
                  </a:lnTo>
                  <a:lnTo>
                    <a:pt x="5816" y="6668"/>
                  </a:lnTo>
                  <a:lnTo>
                    <a:pt x="5718" y="6789"/>
                  </a:lnTo>
                  <a:lnTo>
                    <a:pt x="5621" y="6935"/>
                  </a:lnTo>
                  <a:lnTo>
                    <a:pt x="5499" y="6838"/>
                  </a:lnTo>
                  <a:lnTo>
                    <a:pt x="5353" y="6741"/>
                  </a:lnTo>
                  <a:lnTo>
                    <a:pt x="5499" y="6643"/>
                  </a:lnTo>
                  <a:lnTo>
                    <a:pt x="5645" y="6522"/>
                  </a:lnTo>
                  <a:lnTo>
                    <a:pt x="5913" y="6303"/>
                  </a:lnTo>
                  <a:lnTo>
                    <a:pt x="6570" y="5719"/>
                  </a:lnTo>
                  <a:close/>
                  <a:moveTo>
                    <a:pt x="6959" y="6205"/>
                  </a:moveTo>
                  <a:lnTo>
                    <a:pt x="7057" y="6303"/>
                  </a:lnTo>
                  <a:lnTo>
                    <a:pt x="6789" y="6522"/>
                  </a:lnTo>
                  <a:lnTo>
                    <a:pt x="6473" y="6789"/>
                  </a:lnTo>
                  <a:lnTo>
                    <a:pt x="6205" y="7057"/>
                  </a:lnTo>
                  <a:lnTo>
                    <a:pt x="6083" y="7179"/>
                  </a:lnTo>
                  <a:lnTo>
                    <a:pt x="5986" y="7300"/>
                  </a:lnTo>
                  <a:lnTo>
                    <a:pt x="5864" y="7154"/>
                  </a:lnTo>
                  <a:lnTo>
                    <a:pt x="5986" y="7057"/>
                  </a:lnTo>
                  <a:lnTo>
                    <a:pt x="6108" y="6935"/>
                  </a:lnTo>
                  <a:lnTo>
                    <a:pt x="6351" y="6692"/>
                  </a:lnTo>
                  <a:lnTo>
                    <a:pt x="6619" y="6449"/>
                  </a:lnTo>
                  <a:lnTo>
                    <a:pt x="6911" y="6254"/>
                  </a:lnTo>
                  <a:lnTo>
                    <a:pt x="6959" y="6205"/>
                  </a:lnTo>
                  <a:close/>
                  <a:moveTo>
                    <a:pt x="7397" y="6619"/>
                  </a:moveTo>
                  <a:lnTo>
                    <a:pt x="7665" y="6814"/>
                  </a:lnTo>
                  <a:lnTo>
                    <a:pt x="7324" y="7033"/>
                  </a:lnTo>
                  <a:lnTo>
                    <a:pt x="7008" y="7276"/>
                  </a:lnTo>
                  <a:lnTo>
                    <a:pt x="6862" y="7422"/>
                  </a:lnTo>
                  <a:lnTo>
                    <a:pt x="6716" y="7568"/>
                  </a:lnTo>
                  <a:lnTo>
                    <a:pt x="6594" y="7714"/>
                  </a:lnTo>
                  <a:lnTo>
                    <a:pt x="6497" y="7884"/>
                  </a:lnTo>
                  <a:lnTo>
                    <a:pt x="6229" y="7568"/>
                  </a:lnTo>
                  <a:lnTo>
                    <a:pt x="6327" y="7495"/>
                  </a:lnTo>
                  <a:lnTo>
                    <a:pt x="6424" y="7422"/>
                  </a:lnTo>
                  <a:lnTo>
                    <a:pt x="6619" y="7252"/>
                  </a:lnTo>
                  <a:lnTo>
                    <a:pt x="7008" y="6935"/>
                  </a:lnTo>
                  <a:lnTo>
                    <a:pt x="7397" y="6619"/>
                  </a:lnTo>
                  <a:close/>
                  <a:moveTo>
                    <a:pt x="8030" y="7081"/>
                  </a:moveTo>
                  <a:lnTo>
                    <a:pt x="8127" y="7154"/>
                  </a:lnTo>
                  <a:lnTo>
                    <a:pt x="7762" y="7373"/>
                  </a:lnTo>
                  <a:lnTo>
                    <a:pt x="7397" y="7641"/>
                  </a:lnTo>
                  <a:lnTo>
                    <a:pt x="7057" y="7933"/>
                  </a:lnTo>
                  <a:lnTo>
                    <a:pt x="6911" y="8079"/>
                  </a:lnTo>
                  <a:lnTo>
                    <a:pt x="6765" y="8249"/>
                  </a:lnTo>
                  <a:lnTo>
                    <a:pt x="6619" y="8030"/>
                  </a:lnTo>
                  <a:lnTo>
                    <a:pt x="6643" y="8030"/>
                  </a:lnTo>
                  <a:lnTo>
                    <a:pt x="6838" y="7909"/>
                  </a:lnTo>
                  <a:lnTo>
                    <a:pt x="7008" y="7787"/>
                  </a:lnTo>
                  <a:lnTo>
                    <a:pt x="7324" y="7544"/>
                  </a:lnTo>
                  <a:lnTo>
                    <a:pt x="7689" y="7300"/>
                  </a:lnTo>
                  <a:lnTo>
                    <a:pt x="8030" y="7081"/>
                  </a:lnTo>
                  <a:close/>
                  <a:moveTo>
                    <a:pt x="9879" y="8931"/>
                  </a:moveTo>
                  <a:lnTo>
                    <a:pt x="9952" y="9052"/>
                  </a:lnTo>
                  <a:lnTo>
                    <a:pt x="9757" y="9223"/>
                  </a:lnTo>
                  <a:lnTo>
                    <a:pt x="9563" y="9417"/>
                  </a:lnTo>
                  <a:lnTo>
                    <a:pt x="9198" y="9782"/>
                  </a:lnTo>
                  <a:lnTo>
                    <a:pt x="9027" y="9953"/>
                  </a:lnTo>
                  <a:lnTo>
                    <a:pt x="8930" y="10074"/>
                  </a:lnTo>
                  <a:lnTo>
                    <a:pt x="8833" y="10196"/>
                  </a:lnTo>
                  <a:lnTo>
                    <a:pt x="8589" y="10050"/>
                  </a:lnTo>
                  <a:lnTo>
                    <a:pt x="8711" y="9977"/>
                  </a:lnTo>
                  <a:lnTo>
                    <a:pt x="8833" y="9880"/>
                  </a:lnTo>
                  <a:lnTo>
                    <a:pt x="9027" y="9685"/>
                  </a:lnTo>
                  <a:lnTo>
                    <a:pt x="9879" y="8931"/>
                  </a:lnTo>
                  <a:close/>
                  <a:moveTo>
                    <a:pt x="10317" y="5670"/>
                  </a:moveTo>
                  <a:lnTo>
                    <a:pt x="10585" y="5962"/>
                  </a:lnTo>
                  <a:lnTo>
                    <a:pt x="10220" y="6230"/>
                  </a:lnTo>
                  <a:lnTo>
                    <a:pt x="9879" y="6497"/>
                  </a:lnTo>
                  <a:lnTo>
                    <a:pt x="9198" y="7081"/>
                  </a:lnTo>
                  <a:lnTo>
                    <a:pt x="8541" y="7690"/>
                  </a:lnTo>
                  <a:lnTo>
                    <a:pt x="7908" y="8274"/>
                  </a:lnTo>
                  <a:lnTo>
                    <a:pt x="7276" y="8906"/>
                  </a:lnTo>
                  <a:lnTo>
                    <a:pt x="6643" y="9515"/>
                  </a:lnTo>
                  <a:lnTo>
                    <a:pt x="6108" y="10050"/>
                  </a:lnTo>
                  <a:lnTo>
                    <a:pt x="5962" y="10196"/>
                  </a:lnTo>
                  <a:lnTo>
                    <a:pt x="5864" y="10366"/>
                  </a:lnTo>
                  <a:lnTo>
                    <a:pt x="5767" y="10512"/>
                  </a:lnTo>
                  <a:lnTo>
                    <a:pt x="5694" y="10682"/>
                  </a:lnTo>
                  <a:lnTo>
                    <a:pt x="5378" y="10415"/>
                  </a:lnTo>
                  <a:lnTo>
                    <a:pt x="5524" y="10293"/>
                  </a:lnTo>
                  <a:lnTo>
                    <a:pt x="5670" y="10147"/>
                  </a:lnTo>
                  <a:lnTo>
                    <a:pt x="5913" y="9880"/>
                  </a:lnTo>
                  <a:lnTo>
                    <a:pt x="6424" y="9320"/>
                  </a:lnTo>
                  <a:lnTo>
                    <a:pt x="6935" y="8760"/>
                  </a:lnTo>
                  <a:lnTo>
                    <a:pt x="6984" y="8712"/>
                  </a:lnTo>
                  <a:lnTo>
                    <a:pt x="7008" y="8663"/>
                  </a:lnTo>
                  <a:lnTo>
                    <a:pt x="7008" y="8566"/>
                  </a:lnTo>
                  <a:lnTo>
                    <a:pt x="7519" y="8103"/>
                  </a:lnTo>
                  <a:lnTo>
                    <a:pt x="7762" y="7884"/>
                  </a:lnTo>
                  <a:lnTo>
                    <a:pt x="8054" y="7690"/>
                  </a:lnTo>
                  <a:lnTo>
                    <a:pt x="8370" y="7495"/>
                  </a:lnTo>
                  <a:lnTo>
                    <a:pt x="8516" y="7373"/>
                  </a:lnTo>
                  <a:lnTo>
                    <a:pt x="8541" y="7300"/>
                  </a:lnTo>
                  <a:lnTo>
                    <a:pt x="8565" y="7227"/>
                  </a:lnTo>
                  <a:lnTo>
                    <a:pt x="8735" y="7130"/>
                  </a:lnTo>
                  <a:lnTo>
                    <a:pt x="8906" y="6984"/>
                  </a:lnTo>
                  <a:lnTo>
                    <a:pt x="9246" y="6716"/>
                  </a:lnTo>
                  <a:lnTo>
                    <a:pt x="9782" y="6205"/>
                  </a:lnTo>
                  <a:lnTo>
                    <a:pt x="10317" y="5670"/>
                  </a:lnTo>
                  <a:close/>
                  <a:moveTo>
                    <a:pt x="10195" y="9369"/>
                  </a:moveTo>
                  <a:lnTo>
                    <a:pt x="10439" y="9661"/>
                  </a:lnTo>
                  <a:lnTo>
                    <a:pt x="9928" y="10147"/>
                  </a:lnTo>
                  <a:lnTo>
                    <a:pt x="9660" y="10415"/>
                  </a:lnTo>
                  <a:lnTo>
                    <a:pt x="9514" y="10536"/>
                  </a:lnTo>
                  <a:lnTo>
                    <a:pt x="9417" y="10682"/>
                  </a:lnTo>
                  <a:lnTo>
                    <a:pt x="9222" y="10512"/>
                  </a:lnTo>
                  <a:lnTo>
                    <a:pt x="9052" y="10366"/>
                  </a:lnTo>
                  <a:lnTo>
                    <a:pt x="9198" y="10293"/>
                  </a:lnTo>
                  <a:lnTo>
                    <a:pt x="9319" y="10171"/>
                  </a:lnTo>
                  <a:lnTo>
                    <a:pt x="9538" y="9977"/>
                  </a:lnTo>
                  <a:lnTo>
                    <a:pt x="9879" y="9685"/>
                  </a:lnTo>
                  <a:lnTo>
                    <a:pt x="10195" y="9369"/>
                  </a:lnTo>
                  <a:close/>
                  <a:moveTo>
                    <a:pt x="10852" y="6278"/>
                  </a:moveTo>
                  <a:lnTo>
                    <a:pt x="10901" y="6303"/>
                  </a:lnTo>
                  <a:lnTo>
                    <a:pt x="10609" y="6546"/>
                  </a:lnTo>
                  <a:lnTo>
                    <a:pt x="10341" y="6789"/>
                  </a:lnTo>
                  <a:lnTo>
                    <a:pt x="9806" y="7325"/>
                  </a:lnTo>
                  <a:lnTo>
                    <a:pt x="8565" y="8541"/>
                  </a:lnTo>
                  <a:lnTo>
                    <a:pt x="7300" y="9734"/>
                  </a:lnTo>
                  <a:lnTo>
                    <a:pt x="6643" y="10342"/>
                  </a:lnTo>
                  <a:lnTo>
                    <a:pt x="6473" y="10512"/>
                  </a:lnTo>
                  <a:lnTo>
                    <a:pt x="6327" y="10658"/>
                  </a:lnTo>
                  <a:lnTo>
                    <a:pt x="6181" y="10853"/>
                  </a:lnTo>
                  <a:lnTo>
                    <a:pt x="6083" y="11023"/>
                  </a:lnTo>
                  <a:lnTo>
                    <a:pt x="6083" y="11047"/>
                  </a:lnTo>
                  <a:lnTo>
                    <a:pt x="5791" y="10780"/>
                  </a:lnTo>
                  <a:lnTo>
                    <a:pt x="5937" y="10707"/>
                  </a:lnTo>
                  <a:lnTo>
                    <a:pt x="6083" y="10609"/>
                  </a:lnTo>
                  <a:lnTo>
                    <a:pt x="6327" y="10390"/>
                  </a:lnTo>
                  <a:lnTo>
                    <a:pt x="6765" y="9904"/>
                  </a:lnTo>
                  <a:lnTo>
                    <a:pt x="7397" y="9271"/>
                  </a:lnTo>
                  <a:lnTo>
                    <a:pt x="8054" y="8663"/>
                  </a:lnTo>
                  <a:lnTo>
                    <a:pt x="8735" y="8055"/>
                  </a:lnTo>
                  <a:lnTo>
                    <a:pt x="9441" y="7471"/>
                  </a:lnTo>
                  <a:lnTo>
                    <a:pt x="10171" y="6887"/>
                  </a:lnTo>
                  <a:lnTo>
                    <a:pt x="10852" y="6278"/>
                  </a:lnTo>
                  <a:close/>
                  <a:moveTo>
                    <a:pt x="10731" y="9953"/>
                  </a:moveTo>
                  <a:lnTo>
                    <a:pt x="10901" y="10123"/>
                  </a:lnTo>
                  <a:lnTo>
                    <a:pt x="10658" y="10317"/>
                  </a:lnTo>
                  <a:lnTo>
                    <a:pt x="10463" y="10512"/>
                  </a:lnTo>
                  <a:lnTo>
                    <a:pt x="10147" y="10755"/>
                  </a:lnTo>
                  <a:lnTo>
                    <a:pt x="10001" y="10901"/>
                  </a:lnTo>
                  <a:lnTo>
                    <a:pt x="9879" y="11047"/>
                  </a:lnTo>
                  <a:lnTo>
                    <a:pt x="9709" y="10926"/>
                  </a:lnTo>
                  <a:lnTo>
                    <a:pt x="9611" y="10877"/>
                  </a:lnTo>
                  <a:lnTo>
                    <a:pt x="9879" y="10682"/>
                  </a:lnTo>
                  <a:lnTo>
                    <a:pt x="10122" y="10488"/>
                  </a:lnTo>
                  <a:lnTo>
                    <a:pt x="10731" y="9953"/>
                  </a:lnTo>
                  <a:close/>
                  <a:moveTo>
                    <a:pt x="11193" y="6619"/>
                  </a:moveTo>
                  <a:lnTo>
                    <a:pt x="11315" y="6741"/>
                  </a:lnTo>
                  <a:lnTo>
                    <a:pt x="10852" y="7179"/>
                  </a:lnTo>
                  <a:lnTo>
                    <a:pt x="10439" y="7641"/>
                  </a:lnTo>
                  <a:lnTo>
                    <a:pt x="10001" y="8055"/>
                  </a:lnTo>
                  <a:lnTo>
                    <a:pt x="9806" y="8274"/>
                  </a:lnTo>
                  <a:lnTo>
                    <a:pt x="9733" y="8395"/>
                  </a:lnTo>
                  <a:lnTo>
                    <a:pt x="9684" y="8541"/>
                  </a:lnTo>
                  <a:lnTo>
                    <a:pt x="9684" y="8566"/>
                  </a:lnTo>
                  <a:lnTo>
                    <a:pt x="8857" y="9320"/>
                  </a:lnTo>
                  <a:lnTo>
                    <a:pt x="8565" y="9588"/>
                  </a:lnTo>
                  <a:lnTo>
                    <a:pt x="8419" y="9734"/>
                  </a:lnTo>
                  <a:lnTo>
                    <a:pt x="8346" y="9831"/>
                  </a:lnTo>
                  <a:lnTo>
                    <a:pt x="8297" y="9904"/>
                  </a:lnTo>
                  <a:lnTo>
                    <a:pt x="8224" y="9953"/>
                  </a:lnTo>
                  <a:lnTo>
                    <a:pt x="7713" y="10439"/>
                  </a:lnTo>
                  <a:lnTo>
                    <a:pt x="7203" y="10901"/>
                  </a:lnTo>
                  <a:lnTo>
                    <a:pt x="6886" y="11145"/>
                  </a:lnTo>
                  <a:lnTo>
                    <a:pt x="6716" y="11291"/>
                  </a:lnTo>
                  <a:lnTo>
                    <a:pt x="6570" y="11412"/>
                  </a:lnTo>
                  <a:lnTo>
                    <a:pt x="6254" y="11169"/>
                  </a:lnTo>
                  <a:lnTo>
                    <a:pt x="6424" y="11096"/>
                  </a:lnTo>
                  <a:lnTo>
                    <a:pt x="6570" y="10974"/>
                  </a:lnTo>
                  <a:lnTo>
                    <a:pt x="6886" y="10707"/>
                  </a:lnTo>
                  <a:lnTo>
                    <a:pt x="7446" y="10147"/>
                  </a:lnTo>
                  <a:lnTo>
                    <a:pt x="8711" y="8955"/>
                  </a:lnTo>
                  <a:lnTo>
                    <a:pt x="10001" y="7763"/>
                  </a:lnTo>
                  <a:lnTo>
                    <a:pt x="10609" y="7203"/>
                  </a:lnTo>
                  <a:lnTo>
                    <a:pt x="10901" y="6911"/>
                  </a:lnTo>
                  <a:lnTo>
                    <a:pt x="11193" y="6619"/>
                  </a:lnTo>
                  <a:close/>
                  <a:moveTo>
                    <a:pt x="11120" y="10366"/>
                  </a:moveTo>
                  <a:lnTo>
                    <a:pt x="11290" y="10536"/>
                  </a:lnTo>
                  <a:lnTo>
                    <a:pt x="10998" y="10828"/>
                  </a:lnTo>
                  <a:lnTo>
                    <a:pt x="10706" y="11096"/>
                  </a:lnTo>
                  <a:lnTo>
                    <a:pt x="10487" y="11266"/>
                  </a:lnTo>
                  <a:lnTo>
                    <a:pt x="10244" y="11437"/>
                  </a:lnTo>
                  <a:lnTo>
                    <a:pt x="10171" y="11315"/>
                  </a:lnTo>
                  <a:lnTo>
                    <a:pt x="10074" y="11218"/>
                  </a:lnTo>
                  <a:lnTo>
                    <a:pt x="10220" y="11120"/>
                  </a:lnTo>
                  <a:lnTo>
                    <a:pt x="10366" y="11023"/>
                  </a:lnTo>
                  <a:lnTo>
                    <a:pt x="10633" y="10780"/>
                  </a:lnTo>
                  <a:lnTo>
                    <a:pt x="10877" y="10585"/>
                  </a:lnTo>
                  <a:lnTo>
                    <a:pt x="11120" y="10366"/>
                  </a:lnTo>
                  <a:close/>
                  <a:moveTo>
                    <a:pt x="10220" y="5208"/>
                  </a:moveTo>
                  <a:lnTo>
                    <a:pt x="10122" y="5232"/>
                  </a:lnTo>
                  <a:lnTo>
                    <a:pt x="10049" y="5305"/>
                  </a:lnTo>
                  <a:lnTo>
                    <a:pt x="9952" y="5378"/>
                  </a:lnTo>
                  <a:lnTo>
                    <a:pt x="9344" y="6011"/>
                  </a:lnTo>
                  <a:lnTo>
                    <a:pt x="9027" y="6303"/>
                  </a:lnTo>
                  <a:lnTo>
                    <a:pt x="8687" y="6570"/>
                  </a:lnTo>
                  <a:lnTo>
                    <a:pt x="8419" y="6789"/>
                  </a:lnTo>
                  <a:lnTo>
                    <a:pt x="8005" y="6497"/>
                  </a:lnTo>
                  <a:lnTo>
                    <a:pt x="7592" y="6157"/>
                  </a:lnTo>
                  <a:lnTo>
                    <a:pt x="7373" y="5962"/>
                  </a:lnTo>
                  <a:lnTo>
                    <a:pt x="7178" y="5767"/>
                  </a:lnTo>
                  <a:lnTo>
                    <a:pt x="6984" y="5573"/>
                  </a:lnTo>
                  <a:lnTo>
                    <a:pt x="6740" y="5402"/>
                  </a:lnTo>
                  <a:lnTo>
                    <a:pt x="6716" y="5329"/>
                  </a:lnTo>
                  <a:lnTo>
                    <a:pt x="6643" y="5281"/>
                  </a:lnTo>
                  <a:lnTo>
                    <a:pt x="6594" y="5256"/>
                  </a:lnTo>
                  <a:lnTo>
                    <a:pt x="6448" y="5256"/>
                  </a:lnTo>
                  <a:lnTo>
                    <a:pt x="6400" y="5305"/>
                  </a:lnTo>
                  <a:lnTo>
                    <a:pt x="5621" y="6011"/>
                  </a:lnTo>
                  <a:lnTo>
                    <a:pt x="5280" y="6303"/>
                  </a:lnTo>
                  <a:lnTo>
                    <a:pt x="5134" y="6473"/>
                  </a:lnTo>
                  <a:lnTo>
                    <a:pt x="5086" y="6570"/>
                  </a:lnTo>
                  <a:lnTo>
                    <a:pt x="5037" y="6668"/>
                  </a:lnTo>
                  <a:lnTo>
                    <a:pt x="5037" y="6716"/>
                  </a:lnTo>
                  <a:lnTo>
                    <a:pt x="5037" y="6741"/>
                  </a:lnTo>
                  <a:lnTo>
                    <a:pt x="5086" y="6789"/>
                  </a:lnTo>
                  <a:lnTo>
                    <a:pt x="5110" y="6814"/>
                  </a:lnTo>
                  <a:lnTo>
                    <a:pt x="5183" y="6911"/>
                  </a:lnTo>
                  <a:lnTo>
                    <a:pt x="5256" y="7033"/>
                  </a:lnTo>
                  <a:lnTo>
                    <a:pt x="5426" y="7227"/>
                  </a:lnTo>
                  <a:lnTo>
                    <a:pt x="5791" y="7617"/>
                  </a:lnTo>
                  <a:lnTo>
                    <a:pt x="6156" y="8079"/>
                  </a:lnTo>
                  <a:lnTo>
                    <a:pt x="6521" y="8541"/>
                  </a:lnTo>
                  <a:lnTo>
                    <a:pt x="5694" y="9466"/>
                  </a:lnTo>
                  <a:lnTo>
                    <a:pt x="5256" y="9904"/>
                  </a:lnTo>
                  <a:lnTo>
                    <a:pt x="5159" y="10025"/>
                  </a:lnTo>
                  <a:lnTo>
                    <a:pt x="5061" y="10147"/>
                  </a:lnTo>
                  <a:lnTo>
                    <a:pt x="5013" y="10269"/>
                  </a:lnTo>
                  <a:lnTo>
                    <a:pt x="4988" y="10415"/>
                  </a:lnTo>
                  <a:lnTo>
                    <a:pt x="4988" y="10439"/>
                  </a:lnTo>
                  <a:lnTo>
                    <a:pt x="4988" y="10512"/>
                  </a:lnTo>
                  <a:lnTo>
                    <a:pt x="5013" y="10585"/>
                  </a:lnTo>
                  <a:lnTo>
                    <a:pt x="5159" y="10780"/>
                  </a:lnTo>
                  <a:lnTo>
                    <a:pt x="5305" y="10950"/>
                  </a:lnTo>
                  <a:lnTo>
                    <a:pt x="5670" y="11291"/>
                  </a:lnTo>
                  <a:lnTo>
                    <a:pt x="6035" y="11607"/>
                  </a:lnTo>
                  <a:lnTo>
                    <a:pt x="6424" y="11875"/>
                  </a:lnTo>
                  <a:lnTo>
                    <a:pt x="6473" y="11899"/>
                  </a:lnTo>
                  <a:lnTo>
                    <a:pt x="6521" y="11923"/>
                  </a:lnTo>
                  <a:lnTo>
                    <a:pt x="6594" y="11899"/>
                  </a:lnTo>
                  <a:lnTo>
                    <a:pt x="6619" y="11899"/>
                  </a:lnTo>
                  <a:lnTo>
                    <a:pt x="6692" y="11826"/>
                  </a:lnTo>
                  <a:lnTo>
                    <a:pt x="6740" y="11729"/>
                  </a:lnTo>
                  <a:lnTo>
                    <a:pt x="6911" y="11631"/>
                  </a:lnTo>
                  <a:lnTo>
                    <a:pt x="7057" y="11510"/>
                  </a:lnTo>
                  <a:lnTo>
                    <a:pt x="7349" y="11266"/>
                  </a:lnTo>
                  <a:lnTo>
                    <a:pt x="7859" y="10828"/>
                  </a:lnTo>
                  <a:lnTo>
                    <a:pt x="8370" y="10342"/>
                  </a:lnTo>
                  <a:lnTo>
                    <a:pt x="8468" y="10439"/>
                  </a:lnTo>
                  <a:lnTo>
                    <a:pt x="8784" y="10707"/>
                  </a:lnTo>
                  <a:lnTo>
                    <a:pt x="9076" y="10999"/>
                  </a:lnTo>
                  <a:lnTo>
                    <a:pt x="9198" y="11120"/>
                  </a:lnTo>
                  <a:lnTo>
                    <a:pt x="9319" y="11218"/>
                  </a:lnTo>
                  <a:lnTo>
                    <a:pt x="9587" y="11364"/>
                  </a:lnTo>
                  <a:lnTo>
                    <a:pt x="9709" y="11485"/>
                  </a:lnTo>
                  <a:lnTo>
                    <a:pt x="9830" y="11583"/>
                  </a:lnTo>
                  <a:lnTo>
                    <a:pt x="9928" y="11704"/>
                  </a:lnTo>
                  <a:lnTo>
                    <a:pt x="10001" y="11753"/>
                  </a:lnTo>
                  <a:lnTo>
                    <a:pt x="10074" y="11777"/>
                  </a:lnTo>
                  <a:lnTo>
                    <a:pt x="10098" y="11802"/>
                  </a:lnTo>
                  <a:lnTo>
                    <a:pt x="10220" y="11802"/>
                  </a:lnTo>
                  <a:lnTo>
                    <a:pt x="10317" y="11777"/>
                  </a:lnTo>
                  <a:lnTo>
                    <a:pt x="10414" y="11729"/>
                  </a:lnTo>
                  <a:lnTo>
                    <a:pt x="10512" y="11680"/>
                  </a:lnTo>
                  <a:lnTo>
                    <a:pt x="10706" y="11534"/>
                  </a:lnTo>
                  <a:lnTo>
                    <a:pt x="10877" y="11388"/>
                  </a:lnTo>
                  <a:lnTo>
                    <a:pt x="11096" y="11218"/>
                  </a:lnTo>
                  <a:lnTo>
                    <a:pt x="11315" y="10999"/>
                  </a:lnTo>
                  <a:lnTo>
                    <a:pt x="11704" y="10585"/>
                  </a:lnTo>
                  <a:lnTo>
                    <a:pt x="11753" y="10512"/>
                  </a:lnTo>
                  <a:lnTo>
                    <a:pt x="11753" y="10439"/>
                  </a:lnTo>
                  <a:lnTo>
                    <a:pt x="11728" y="10366"/>
                  </a:lnTo>
                  <a:lnTo>
                    <a:pt x="11680" y="10317"/>
                  </a:lnTo>
                  <a:lnTo>
                    <a:pt x="11631" y="10244"/>
                  </a:lnTo>
                  <a:lnTo>
                    <a:pt x="11339" y="9904"/>
                  </a:lnTo>
                  <a:lnTo>
                    <a:pt x="11047" y="9588"/>
                  </a:lnTo>
                  <a:lnTo>
                    <a:pt x="10731" y="9271"/>
                  </a:lnTo>
                  <a:lnTo>
                    <a:pt x="10439" y="8955"/>
                  </a:lnTo>
                  <a:lnTo>
                    <a:pt x="10414" y="8906"/>
                  </a:lnTo>
                  <a:lnTo>
                    <a:pt x="10366" y="8882"/>
                  </a:lnTo>
                  <a:lnTo>
                    <a:pt x="10195" y="8639"/>
                  </a:lnTo>
                  <a:lnTo>
                    <a:pt x="10220" y="8590"/>
                  </a:lnTo>
                  <a:lnTo>
                    <a:pt x="10220" y="8517"/>
                  </a:lnTo>
                  <a:lnTo>
                    <a:pt x="10220" y="8468"/>
                  </a:lnTo>
                  <a:lnTo>
                    <a:pt x="10195" y="8420"/>
                  </a:lnTo>
                  <a:lnTo>
                    <a:pt x="10463" y="8152"/>
                  </a:lnTo>
                  <a:lnTo>
                    <a:pt x="10706" y="7909"/>
                  </a:lnTo>
                  <a:lnTo>
                    <a:pt x="11193" y="7422"/>
                  </a:lnTo>
                  <a:lnTo>
                    <a:pt x="11461" y="7179"/>
                  </a:lnTo>
                  <a:lnTo>
                    <a:pt x="11680" y="6911"/>
                  </a:lnTo>
                  <a:lnTo>
                    <a:pt x="11728" y="6838"/>
                  </a:lnTo>
                  <a:lnTo>
                    <a:pt x="11728" y="6741"/>
                  </a:lnTo>
                  <a:lnTo>
                    <a:pt x="11753" y="6692"/>
                  </a:lnTo>
                  <a:lnTo>
                    <a:pt x="11753" y="6643"/>
                  </a:lnTo>
                  <a:lnTo>
                    <a:pt x="11753" y="6570"/>
                  </a:lnTo>
                  <a:lnTo>
                    <a:pt x="11728" y="6522"/>
                  </a:lnTo>
                  <a:lnTo>
                    <a:pt x="11607" y="6351"/>
                  </a:lnTo>
                  <a:lnTo>
                    <a:pt x="11461" y="6205"/>
                  </a:lnTo>
                  <a:lnTo>
                    <a:pt x="11169" y="5913"/>
                  </a:lnTo>
                  <a:lnTo>
                    <a:pt x="10852" y="5597"/>
                  </a:lnTo>
                  <a:lnTo>
                    <a:pt x="10536" y="5305"/>
                  </a:lnTo>
                  <a:lnTo>
                    <a:pt x="10463" y="5256"/>
                  </a:lnTo>
                  <a:lnTo>
                    <a:pt x="10366" y="5256"/>
                  </a:lnTo>
                  <a:lnTo>
                    <a:pt x="10341" y="5232"/>
                  </a:lnTo>
                  <a:lnTo>
                    <a:pt x="10220" y="5208"/>
                  </a:lnTo>
                  <a:close/>
                  <a:moveTo>
                    <a:pt x="11631" y="536"/>
                  </a:moveTo>
                  <a:lnTo>
                    <a:pt x="11728" y="658"/>
                  </a:lnTo>
                  <a:lnTo>
                    <a:pt x="11801" y="779"/>
                  </a:lnTo>
                  <a:lnTo>
                    <a:pt x="12020" y="998"/>
                  </a:lnTo>
                  <a:lnTo>
                    <a:pt x="12483" y="1412"/>
                  </a:lnTo>
                  <a:lnTo>
                    <a:pt x="13164" y="2044"/>
                  </a:lnTo>
                  <a:lnTo>
                    <a:pt x="13797" y="2677"/>
                  </a:lnTo>
                  <a:lnTo>
                    <a:pt x="14429" y="3334"/>
                  </a:lnTo>
                  <a:lnTo>
                    <a:pt x="15062" y="3991"/>
                  </a:lnTo>
                  <a:lnTo>
                    <a:pt x="16278" y="5354"/>
                  </a:lnTo>
                  <a:lnTo>
                    <a:pt x="16303" y="5354"/>
                  </a:lnTo>
                  <a:lnTo>
                    <a:pt x="16254" y="5548"/>
                  </a:lnTo>
                  <a:lnTo>
                    <a:pt x="16230" y="5719"/>
                  </a:lnTo>
                  <a:lnTo>
                    <a:pt x="16181" y="6084"/>
                  </a:lnTo>
                  <a:lnTo>
                    <a:pt x="16181" y="6838"/>
                  </a:lnTo>
                  <a:lnTo>
                    <a:pt x="16157" y="7690"/>
                  </a:lnTo>
                  <a:lnTo>
                    <a:pt x="16157" y="8541"/>
                  </a:lnTo>
                  <a:lnTo>
                    <a:pt x="16181" y="10244"/>
                  </a:lnTo>
                  <a:lnTo>
                    <a:pt x="16230" y="11948"/>
                  </a:lnTo>
                  <a:lnTo>
                    <a:pt x="16230" y="11972"/>
                  </a:lnTo>
                  <a:lnTo>
                    <a:pt x="15938" y="12167"/>
                  </a:lnTo>
                  <a:lnTo>
                    <a:pt x="15646" y="12410"/>
                  </a:lnTo>
                  <a:lnTo>
                    <a:pt x="15354" y="12653"/>
                  </a:lnTo>
                  <a:lnTo>
                    <a:pt x="15086" y="12921"/>
                  </a:lnTo>
                  <a:lnTo>
                    <a:pt x="14551" y="13456"/>
                  </a:lnTo>
                  <a:lnTo>
                    <a:pt x="14016" y="13992"/>
                  </a:lnTo>
                  <a:lnTo>
                    <a:pt x="11509" y="16401"/>
                  </a:lnTo>
                  <a:lnTo>
                    <a:pt x="11461" y="16474"/>
                  </a:lnTo>
                  <a:lnTo>
                    <a:pt x="9830" y="16571"/>
                  </a:lnTo>
                  <a:lnTo>
                    <a:pt x="9027" y="16595"/>
                  </a:lnTo>
                  <a:lnTo>
                    <a:pt x="8200" y="16620"/>
                  </a:lnTo>
                  <a:lnTo>
                    <a:pt x="7349" y="16595"/>
                  </a:lnTo>
                  <a:lnTo>
                    <a:pt x="6521" y="16571"/>
                  </a:lnTo>
                  <a:lnTo>
                    <a:pt x="5840" y="16498"/>
                  </a:lnTo>
                  <a:lnTo>
                    <a:pt x="5329" y="16498"/>
                  </a:lnTo>
                  <a:lnTo>
                    <a:pt x="5159" y="16522"/>
                  </a:lnTo>
                  <a:lnTo>
                    <a:pt x="5110" y="16401"/>
                  </a:lnTo>
                  <a:lnTo>
                    <a:pt x="5037" y="16255"/>
                  </a:lnTo>
                  <a:lnTo>
                    <a:pt x="4940" y="16133"/>
                  </a:lnTo>
                  <a:lnTo>
                    <a:pt x="4842" y="16011"/>
                  </a:lnTo>
                  <a:lnTo>
                    <a:pt x="4429" y="15549"/>
                  </a:lnTo>
                  <a:lnTo>
                    <a:pt x="3772" y="14868"/>
                  </a:lnTo>
                  <a:lnTo>
                    <a:pt x="3431" y="14527"/>
                  </a:lnTo>
                  <a:lnTo>
                    <a:pt x="3090" y="14211"/>
                  </a:lnTo>
                  <a:lnTo>
                    <a:pt x="2750" y="13919"/>
                  </a:lnTo>
                  <a:lnTo>
                    <a:pt x="2385" y="13651"/>
                  </a:lnTo>
                  <a:lnTo>
                    <a:pt x="1679" y="13116"/>
                  </a:lnTo>
                  <a:lnTo>
                    <a:pt x="1338" y="12824"/>
                  </a:lnTo>
                  <a:lnTo>
                    <a:pt x="1022" y="12532"/>
                  </a:lnTo>
                  <a:lnTo>
                    <a:pt x="730" y="12191"/>
                  </a:lnTo>
                  <a:lnTo>
                    <a:pt x="487" y="11850"/>
                  </a:lnTo>
                  <a:lnTo>
                    <a:pt x="535" y="11704"/>
                  </a:lnTo>
                  <a:lnTo>
                    <a:pt x="560" y="11534"/>
                  </a:lnTo>
                  <a:lnTo>
                    <a:pt x="584" y="11218"/>
                  </a:lnTo>
                  <a:lnTo>
                    <a:pt x="584" y="10561"/>
                  </a:lnTo>
                  <a:lnTo>
                    <a:pt x="584" y="9612"/>
                  </a:lnTo>
                  <a:lnTo>
                    <a:pt x="584" y="8663"/>
                  </a:lnTo>
                  <a:lnTo>
                    <a:pt x="584" y="7714"/>
                  </a:lnTo>
                  <a:lnTo>
                    <a:pt x="535" y="6765"/>
                  </a:lnTo>
                  <a:lnTo>
                    <a:pt x="535" y="6132"/>
                  </a:lnTo>
                  <a:lnTo>
                    <a:pt x="511" y="5792"/>
                  </a:lnTo>
                  <a:lnTo>
                    <a:pt x="438" y="5475"/>
                  </a:lnTo>
                  <a:lnTo>
                    <a:pt x="511" y="5402"/>
                  </a:lnTo>
                  <a:lnTo>
                    <a:pt x="1046" y="4721"/>
                  </a:lnTo>
                  <a:lnTo>
                    <a:pt x="1582" y="4040"/>
                  </a:lnTo>
                  <a:lnTo>
                    <a:pt x="2141" y="3358"/>
                  </a:lnTo>
                  <a:lnTo>
                    <a:pt x="2725" y="2726"/>
                  </a:lnTo>
                  <a:lnTo>
                    <a:pt x="2993" y="2458"/>
                  </a:lnTo>
                  <a:lnTo>
                    <a:pt x="3285" y="2190"/>
                  </a:lnTo>
                  <a:lnTo>
                    <a:pt x="3869" y="1655"/>
                  </a:lnTo>
                  <a:lnTo>
                    <a:pt x="4429" y="1120"/>
                  </a:lnTo>
                  <a:lnTo>
                    <a:pt x="4696" y="852"/>
                  </a:lnTo>
                  <a:lnTo>
                    <a:pt x="4964" y="560"/>
                  </a:lnTo>
                  <a:lnTo>
                    <a:pt x="5305" y="609"/>
                  </a:lnTo>
                  <a:lnTo>
                    <a:pt x="5670" y="633"/>
                  </a:lnTo>
                  <a:lnTo>
                    <a:pt x="6400" y="633"/>
                  </a:lnTo>
                  <a:lnTo>
                    <a:pt x="8127" y="609"/>
                  </a:lnTo>
                  <a:lnTo>
                    <a:pt x="9003" y="609"/>
                  </a:lnTo>
                  <a:lnTo>
                    <a:pt x="9879" y="633"/>
                  </a:lnTo>
                  <a:lnTo>
                    <a:pt x="10779" y="609"/>
                  </a:lnTo>
                  <a:lnTo>
                    <a:pt x="11217" y="585"/>
                  </a:lnTo>
                  <a:lnTo>
                    <a:pt x="11631" y="536"/>
                  </a:lnTo>
                  <a:close/>
                  <a:moveTo>
                    <a:pt x="10731" y="1"/>
                  </a:moveTo>
                  <a:lnTo>
                    <a:pt x="9855" y="25"/>
                  </a:lnTo>
                  <a:lnTo>
                    <a:pt x="8127" y="49"/>
                  </a:lnTo>
                  <a:lnTo>
                    <a:pt x="6400" y="74"/>
                  </a:lnTo>
                  <a:lnTo>
                    <a:pt x="5597" y="74"/>
                  </a:lnTo>
                  <a:lnTo>
                    <a:pt x="5207" y="98"/>
                  </a:lnTo>
                  <a:lnTo>
                    <a:pt x="4818" y="171"/>
                  </a:lnTo>
                  <a:lnTo>
                    <a:pt x="4769" y="195"/>
                  </a:lnTo>
                  <a:lnTo>
                    <a:pt x="4721" y="244"/>
                  </a:lnTo>
                  <a:lnTo>
                    <a:pt x="4696" y="293"/>
                  </a:lnTo>
                  <a:lnTo>
                    <a:pt x="4696" y="341"/>
                  </a:lnTo>
                  <a:lnTo>
                    <a:pt x="4331" y="536"/>
                  </a:lnTo>
                  <a:lnTo>
                    <a:pt x="4015" y="779"/>
                  </a:lnTo>
                  <a:lnTo>
                    <a:pt x="3674" y="1023"/>
                  </a:lnTo>
                  <a:lnTo>
                    <a:pt x="3382" y="1315"/>
                  </a:lnTo>
                  <a:lnTo>
                    <a:pt x="2774" y="1899"/>
                  </a:lnTo>
                  <a:lnTo>
                    <a:pt x="2239" y="2458"/>
                  </a:lnTo>
                  <a:lnTo>
                    <a:pt x="1655" y="3091"/>
                  </a:lnTo>
                  <a:lnTo>
                    <a:pt x="1071" y="3748"/>
                  </a:lnTo>
                  <a:lnTo>
                    <a:pt x="535" y="4429"/>
                  </a:lnTo>
                  <a:lnTo>
                    <a:pt x="49" y="5135"/>
                  </a:lnTo>
                  <a:lnTo>
                    <a:pt x="24" y="5208"/>
                  </a:lnTo>
                  <a:lnTo>
                    <a:pt x="0" y="5281"/>
                  </a:lnTo>
                  <a:lnTo>
                    <a:pt x="24" y="5354"/>
                  </a:lnTo>
                  <a:lnTo>
                    <a:pt x="49" y="5402"/>
                  </a:lnTo>
                  <a:lnTo>
                    <a:pt x="0" y="5694"/>
                  </a:lnTo>
                  <a:lnTo>
                    <a:pt x="0" y="5986"/>
                  </a:lnTo>
                  <a:lnTo>
                    <a:pt x="24" y="6570"/>
                  </a:lnTo>
                  <a:lnTo>
                    <a:pt x="73" y="8468"/>
                  </a:lnTo>
                  <a:lnTo>
                    <a:pt x="73" y="9417"/>
                  </a:lnTo>
                  <a:lnTo>
                    <a:pt x="73" y="10366"/>
                  </a:lnTo>
                  <a:lnTo>
                    <a:pt x="49" y="10755"/>
                  </a:lnTo>
                  <a:lnTo>
                    <a:pt x="0" y="11145"/>
                  </a:lnTo>
                  <a:lnTo>
                    <a:pt x="0" y="11339"/>
                  </a:lnTo>
                  <a:lnTo>
                    <a:pt x="0" y="11534"/>
                  </a:lnTo>
                  <a:lnTo>
                    <a:pt x="24" y="11729"/>
                  </a:lnTo>
                  <a:lnTo>
                    <a:pt x="97" y="11899"/>
                  </a:lnTo>
                  <a:lnTo>
                    <a:pt x="73" y="11948"/>
                  </a:lnTo>
                  <a:lnTo>
                    <a:pt x="73" y="11996"/>
                  </a:lnTo>
                  <a:lnTo>
                    <a:pt x="146" y="12191"/>
                  </a:lnTo>
                  <a:lnTo>
                    <a:pt x="219" y="12361"/>
                  </a:lnTo>
                  <a:lnTo>
                    <a:pt x="292" y="12532"/>
                  </a:lnTo>
                  <a:lnTo>
                    <a:pt x="414" y="12702"/>
                  </a:lnTo>
                  <a:lnTo>
                    <a:pt x="535" y="12848"/>
                  </a:lnTo>
                  <a:lnTo>
                    <a:pt x="681" y="12994"/>
                  </a:lnTo>
                  <a:lnTo>
                    <a:pt x="998" y="13286"/>
                  </a:lnTo>
                  <a:lnTo>
                    <a:pt x="1338" y="13554"/>
                  </a:lnTo>
                  <a:lnTo>
                    <a:pt x="1679" y="13797"/>
                  </a:lnTo>
                  <a:lnTo>
                    <a:pt x="1995" y="14040"/>
                  </a:lnTo>
                  <a:lnTo>
                    <a:pt x="2287" y="14259"/>
                  </a:lnTo>
                  <a:lnTo>
                    <a:pt x="2652" y="14576"/>
                  </a:lnTo>
                  <a:lnTo>
                    <a:pt x="2993" y="14916"/>
                  </a:lnTo>
                  <a:lnTo>
                    <a:pt x="3650" y="15598"/>
                  </a:lnTo>
                  <a:lnTo>
                    <a:pt x="3991" y="15987"/>
                  </a:lnTo>
                  <a:lnTo>
                    <a:pt x="4331" y="16376"/>
                  </a:lnTo>
                  <a:lnTo>
                    <a:pt x="4453" y="16547"/>
                  </a:lnTo>
                  <a:lnTo>
                    <a:pt x="4599" y="16693"/>
                  </a:lnTo>
                  <a:lnTo>
                    <a:pt x="4745" y="16814"/>
                  </a:lnTo>
                  <a:lnTo>
                    <a:pt x="4818" y="16863"/>
                  </a:lnTo>
                  <a:lnTo>
                    <a:pt x="4940" y="16887"/>
                  </a:lnTo>
                  <a:lnTo>
                    <a:pt x="5013" y="16887"/>
                  </a:lnTo>
                  <a:lnTo>
                    <a:pt x="5086" y="16863"/>
                  </a:lnTo>
                  <a:lnTo>
                    <a:pt x="5232" y="16912"/>
                  </a:lnTo>
                  <a:lnTo>
                    <a:pt x="5378" y="16960"/>
                  </a:lnTo>
                  <a:lnTo>
                    <a:pt x="5694" y="17009"/>
                  </a:lnTo>
                  <a:lnTo>
                    <a:pt x="6327" y="17058"/>
                  </a:lnTo>
                  <a:lnTo>
                    <a:pt x="7178" y="17106"/>
                  </a:lnTo>
                  <a:lnTo>
                    <a:pt x="8005" y="17106"/>
                  </a:lnTo>
                  <a:lnTo>
                    <a:pt x="8906" y="17131"/>
                  </a:lnTo>
                  <a:lnTo>
                    <a:pt x="9806" y="17106"/>
                  </a:lnTo>
                  <a:lnTo>
                    <a:pt x="10706" y="17033"/>
                  </a:lnTo>
                  <a:lnTo>
                    <a:pt x="11582" y="16936"/>
                  </a:lnTo>
                  <a:lnTo>
                    <a:pt x="11655" y="16912"/>
                  </a:lnTo>
                  <a:lnTo>
                    <a:pt x="11704" y="16887"/>
                  </a:lnTo>
                  <a:lnTo>
                    <a:pt x="11753" y="16839"/>
                  </a:lnTo>
                  <a:lnTo>
                    <a:pt x="11801" y="16790"/>
                  </a:lnTo>
                  <a:lnTo>
                    <a:pt x="11850" y="16741"/>
                  </a:lnTo>
                  <a:lnTo>
                    <a:pt x="14210" y="14454"/>
                  </a:lnTo>
                  <a:lnTo>
                    <a:pt x="14794" y="13919"/>
                  </a:lnTo>
                  <a:lnTo>
                    <a:pt x="15403" y="13383"/>
                  </a:lnTo>
                  <a:lnTo>
                    <a:pt x="15694" y="13091"/>
                  </a:lnTo>
                  <a:lnTo>
                    <a:pt x="15986" y="12799"/>
                  </a:lnTo>
                  <a:lnTo>
                    <a:pt x="16230" y="12507"/>
                  </a:lnTo>
                  <a:lnTo>
                    <a:pt x="16473" y="12191"/>
                  </a:lnTo>
                  <a:lnTo>
                    <a:pt x="16570" y="12191"/>
                  </a:lnTo>
                  <a:lnTo>
                    <a:pt x="16668" y="12142"/>
                  </a:lnTo>
                  <a:lnTo>
                    <a:pt x="16716" y="12069"/>
                  </a:lnTo>
                  <a:lnTo>
                    <a:pt x="16741" y="11948"/>
                  </a:lnTo>
                  <a:lnTo>
                    <a:pt x="16692" y="10244"/>
                  </a:lnTo>
                  <a:lnTo>
                    <a:pt x="16668" y="8541"/>
                  </a:lnTo>
                  <a:lnTo>
                    <a:pt x="16692" y="6838"/>
                  </a:lnTo>
                  <a:lnTo>
                    <a:pt x="16716" y="6084"/>
                  </a:lnTo>
                  <a:lnTo>
                    <a:pt x="16716" y="5694"/>
                  </a:lnTo>
                  <a:lnTo>
                    <a:pt x="16692" y="5500"/>
                  </a:lnTo>
                  <a:lnTo>
                    <a:pt x="16643" y="5329"/>
                  </a:lnTo>
                  <a:lnTo>
                    <a:pt x="16692" y="5232"/>
                  </a:lnTo>
                  <a:lnTo>
                    <a:pt x="16716" y="5159"/>
                  </a:lnTo>
                  <a:lnTo>
                    <a:pt x="16692" y="5062"/>
                  </a:lnTo>
                  <a:lnTo>
                    <a:pt x="16643" y="4989"/>
                  </a:lnTo>
                  <a:lnTo>
                    <a:pt x="16084" y="4332"/>
                  </a:lnTo>
                  <a:lnTo>
                    <a:pt x="15500" y="3675"/>
                  </a:lnTo>
                  <a:lnTo>
                    <a:pt x="14916" y="3042"/>
                  </a:lnTo>
                  <a:lnTo>
                    <a:pt x="14308" y="2434"/>
                  </a:lnTo>
                  <a:lnTo>
                    <a:pt x="13651" y="1801"/>
                  </a:lnTo>
                  <a:lnTo>
                    <a:pt x="12994" y="1169"/>
                  </a:lnTo>
                  <a:lnTo>
                    <a:pt x="12726" y="901"/>
                  </a:lnTo>
                  <a:lnTo>
                    <a:pt x="12434" y="633"/>
                  </a:lnTo>
                  <a:lnTo>
                    <a:pt x="12288" y="512"/>
                  </a:lnTo>
                  <a:lnTo>
                    <a:pt x="12142" y="390"/>
                  </a:lnTo>
                  <a:lnTo>
                    <a:pt x="11972" y="293"/>
                  </a:lnTo>
                  <a:lnTo>
                    <a:pt x="11801" y="244"/>
                  </a:lnTo>
                  <a:lnTo>
                    <a:pt x="11777" y="171"/>
                  </a:lnTo>
                  <a:lnTo>
                    <a:pt x="11728" y="98"/>
                  </a:lnTo>
                  <a:lnTo>
                    <a:pt x="11655" y="74"/>
                  </a:lnTo>
                  <a:lnTo>
                    <a:pt x="11582" y="49"/>
                  </a:lnTo>
                  <a:lnTo>
                    <a:pt x="11144" y="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94F29667-E120-48F0-90F2-6F7D17AB60DB}"/>
                </a:ext>
              </a:extLst>
            </p:cNvPr>
            <p:cNvSpPr txBox="1"/>
            <p:nvPr/>
          </p:nvSpPr>
          <p:spPr>
            <a:xfrm>
              <a:off x="3401679" y="3878683"/>
              <a:ext cx="138852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FFFF"/>
                  </a:solidFill>
                  <a:latin typeface="Sniglet"/>
                  <a:sym typeface="Sniglet"/>
                </a:rPr>
                <a:t>Literature data</a:t>
              </a:r>
            </a:p>
          </p:txBody>
        </p:sp>
      </p:grpSp>
      <p:sp>
        <p:nvSpPr>
          <p:cNvPr id="56" name="Shape 281">
            <a:extLst>
              <a:ext uri="{FF2B5EF4-FFF2-40B4-BE49-F238E27FC236}">
                <a16:creationId xmlns:a16="http://schemas.microsoft.com/office/drawing/2014/main" id="{74BE1FF4-B058-4C61-A38B-8288457CAAEB}"/>
              </a:ext>
            </a:extLst>
          </p:cNvPr>
          <p:cNvSpPr txBox="1">
            <a:spLocks/>
          </p:cNvSpPr>
          <p:nvPr/>
        </p:nvSpPr>
        <p:spPr>
          <a:xfrm>
            <a:off x="4582391" y="1407379"/>
            <a:ext cx="4338197" cy="67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-317500" algn="l">
              <a:lnSpc>
                <a:spcPct val="115000"/>
              </a:lnSpc>
              <a:spcBef>
                <a:spcPts val="600"/>
              </a:spcBef>
              <a:buSzPts val="1400"/>
              <a:buFont typeface="Sniglet"/>
              <a:buChar char="✘"/>
            </a:pPr>
            <a:r>
              <a:rPr lang="en-GB" sz="1400" dirty="0"/>
              <a:t>Breast flattening as function of the applied force.</a:t>
            </a:r>
          </a:p>
        </p:txBody>
      </p:sp>
      <p:sp>
        <p:nvSpPr>
          <p:cNvPr id="49" name="Shape 353">
            <a:extLst>
              <a:ext uri="{FF2B5EF4-FFF2-40B4-BE49-F238E27FC236}">
                <a16:creationId xmlns:a16="http://schemas.microsoft.com/office/drawing/2014/main" id="{4ECF2CD6-3FD9-4E4E-9CC7-7234DCDE5040}"/>
              </a:ext>
            </a:extLst>
          </p:cNvPr>
          <p:cNvSpPr/>
          <p:nvPr/>
        </p:nvSpPr>
        <p:spPr>
          <a:xfrm>
            <a:off x="334041" y="2791995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354">
            <a:extLst>
              <a:ext uri="{FF2B5EF4-FFF2-40B4-BE49-F238E27FC236}">
                <a16:creationId xmlns:a16="http://schemas.microsoft.com/office/drawing/2014/main" id="{834C92A7-2E42-4B3D-8DF8-4677A5670F53}"/>
              </a:ext>
            </a:extLst>
          </p:cNvPr>
          <p:cNvSpPr/>
          <p:nvPr/>
        </p:nvSpPr>
        <p:spPr>
          <a:xfrm>
            <a:off x="338510" y="3206838"/>
            <a:ext cx="365875" cy="374398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7F99B5B-6877-4822-B7DB-360C1408A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748"/>
          <a:stretch/>
        </p:blipFill>
        <p:spPr>
          <a:xfrm>
            <a:off x="6451415" y="1909275"/>
            <a:ext cx="2297298" cy="1465600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C2DDE7CA-4A17-43E2-84C1-844859C13B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6"/>
          <a:stretch/>
        </p:blipFill>
        <p:spPr>
          <a:xfrm>
            <a:off x="6451415" y="3474466"/>
            <a:ext cx="2297298" cy="14799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5" name="Tableau 54">
                <a:extLst>
                  <a:ext uri="{FF2B5EF4-FFF2-40B4-BE49-F238E27FC236}">
                    <a16:creationId xmlns:a16="http://schemas.microsoft.com/office/drawing/2014/main" id="{CA94540E-B751-4282-8595-D85E21A30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0153729"/>
                  </p:ext>
                </p:extLst>
              </p:nvPr>
            </p:nvGraphicFramePr>
            <p:xfrm>
              <a:off x="4944031" y="3958881"/>
              <a:ext cx="1420371" cy="995553"/>
            </p:xfrm>
            <a:graphic>
              <a:graphicData uri="http://schemas.openxmlformats.org/drawingml/2006/table">
                <a:tbl>
                  <a:tblPr>
                    <a:noFill/>
                    <a:tableStyleId>{449296DC-A6F6-44A9-8C9E-A40CF4E55858}</a:tableStyleId>
                  </a:tblPr>
                  <a:tblGrid>
                    <a:gridCol w="473457">
                      <a:extLst>
                        <a:ext uri="{9D8B030D-6E8A-4147-A177-3AD203B41FA5}">
                          <a16:colId xmlns:a16="http://schemas.microsoft.com/office/drawing/2014/main" val="1003445162"/>
                        </a:ext>
                      </a:extLst>
                    </a:gridCol>
                    <a:gridCol w="946914">
                      <a:extLst>
                        <a:ext uri="{9D8B030D-6E8A-4147-A177-3AD203B41FA5}">
                          <a16:colId xmlns:a16="http://schemas.microsoft.com/office/drawing/2014/main" val="1568376848"/>
                        </a:ext>
                      </a:extLst>
                    </a:gridCol>
                  </a:tblGrid>
                  <a:tr h="355493"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200" b="0" noProof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Subject</a:t>
                          </a: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 2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>
                            <a:alpha val="1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8357500"/>
                      </a:ext>
                    </a:extLst>
                  </a:tr>
                  <a:tr h="265541"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𝑆𝑅𝑃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50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mm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441906"/>
                      </a:ext>
                    </a:extLst>
                  </a:tr>
                  <a:tr h="26554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F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97.8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N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0122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5" name="Tableau 54">
                <a:extLst>
                  <a:ext uri="{FF2B5EF4-FFF2-40B4-BE49-F238E27FC236}">
                    <a16:creationId xmlns:a16="http://schemas.microsoft.com/office/drawing/2014/main" id="{CA94540E-B751-4282-8595-D85E21A30B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0153729"/>
                  </p:ext>
                </p:extLst>
              </p:nvPr>
            </p:nvGraphicFramePr>
            <p:xfrm>
              <a:off x="4944031" y="3958881"/>
              <a:ext cx="1420371" cy="995553"/>
            </p:xfrm>
            <a:graphic>
              <a:graphicData uri="http://schemas.openxmlformats.org/drawingml/2006/table">
                <a:tbl>
                  <a:tblPr>
                    <a:noFill/>
                    <a:tableStyleId>{449296DC-A6F6-44A9-8C9E-A40CF4E55858}</a:tableStyleId>
                  </a:tblPr>
                  <a:tblGrid>
                    <a:gridCol w="473457">
                      <a:extLst>
                        <a:ext uri="{9D8B030D-6E8A-4147-A177-3AD203B41FA5}">
                          <a16:colId xmlns:a16="http://schemas.microsoft.com/office/drawing/2014/main" val="1003445162"/>
                        </a:ext>
                      </a:extLst>
                    </a:gridCol>
                    <a:gridCol w="946914">
                      <a:extLst>
                        <a:ext uri="{9D8B030D-6E8A-4147-A177-3AD203B41FA5}">
                          <a16:colId xmlns:a16="http://schemas.microsoft.com/office/drawing/2014/main" val="1568376848"/>
                        </a:ext>
                      </a:extLst>
                    </a:gridCol>
                  </a:tblGrid>
                  <a:tr h="355493"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200" b="0" noProof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Subject</a:t>
                          </a: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 2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>
                            <a:alpha val="1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8357500"/>
                      </a:ext>
                    </a:extLst>
                  </a:tr>
                  <a:tr h="320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564" t="-115385" r="-202564" b="-1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50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mm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441906"/>
                      </a:ext>
                    </a:extLst>
                  </a:tr>
                  <a:tr h="32003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F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97.8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N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01226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Tableau 58">
                <a:extLst>
                  <a:ext uri="{FF2B5EF4-FFF2-40B4-BE49-F238E27FC236}">
                    <a16:creationId xmlns:a16="http://schemas.microsoft.com/office/drawing/2014/main" id="{305A34E8-6717-42F4-A538-345E85A53B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8091972"/>
                  </p:ext>
                </p:extLst>
              </p:nvPr>
            </p:nvGraphicFramePr>
            <p:xfrm>
              <a:off x="4944032" y="2379322"/>
              <a:ext cx="1420371" cy="995553"/>
            </p:xfrm>
            <a:graphic>
              <a:graphicData uri="http://schemas.openxmlformats.org/drawingml/2006/table">
                <a:tbl>
                  <a:tblPr>
                    <a:noFill/>
                    <a:tableStyleId>{449296DC-A6F6-44A9-8C9E-A40CF4E55858}</a:tableStyleId>
                  </a:tblPr>
                  <a:tblGrid>
                    <a:gridCol w="473457">
                      <a:extLst>
                        <a:ext uri="{9D8B030D-6E8A-4147-A177-3AD203B41FA5}">
                          <a16:colId xmlns:a16="http://schemas.microsoft.com/office/drawing/2014/main" val="1003445162"/>
                        </a:ext>
                      </a:extLst>
                    </a:gridCol>
                    <a:gridCol w="946914">
                      <a:extLst>
                        <a:ext uri="{9D8B030D-6E8A-4147-A177-3AD203B41FA5}">
                          <a16:colId xmlns:a16="http://schemas.microsoft.com/office/drawing/2014/main" val="1568376848"/>
                        </a:ext>
                      </a:extLst>
                    </a:gridCol>
                  </a:tblGrid>
                  <a:tr h="355493"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200" b="0" noProof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Subject</a:t>
                          </a: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 1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>
                            <a:alpha val="1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8357500"/>
                      </a:ext>
                    </a:extLst>
                  </a:tr>
                  <a:tr h="265541"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𝑆𝑅𝑃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47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mm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441906"/>
                      </a:ext>
                    </a:extLst>
                  </a:tr>
                  <a:tr h="26554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F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41.9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N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0122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Tableau 58">
                <a:extLst>
                  <a:ext uri="{FF2B5EF4-FFF2-40B4-BE49-F238E27FC236}">
                    <a16:creationId xmlns:a16="http://schemas.microsoft.com/office/drawing/2014/main" id="{305A34E8-6717-42F4-A538-345E85A53B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8091972"/>
                  </p:ext>
                </p:extLst>
              </p:nvPr>
            </p:nvGraphicFramePr>
            <p:xfrm>
              <a:off x="4944032" y="2379322"/>
              <a:ext cx="1420371" cy="995553"/>
            </p:xfrm>
            <a:graphic>
              <a:graphicData uri="http://schemas.openxmlformats.org/drawingml/2006/table">
                <a:tbl>
                  <a:tblPr>
                    <a:noFill/>
                    <a:tableStyleId>{449296DC-A6F6-44A9-8C9E-A40CF4E55858}</a:tableStyleId>
                  </a:tblPr>
                  <a:tblGrid>
                    <a:gridCol w="473457">
                      <a:extLst>
                        <a:ext uri="{9D8B030D-6E8A-4147-A177-3AD203B41FA5}">
                          <a16:colId xmlns:a16="http://schemas.microsoft.com/office/drawing/2014/main" val="1003445162"/>
                        </a:ext>
                      </a:extLst>
                    </a:gridCol>
                    <a:gridCol w="946914">
                      <a:extLst>
                        <a:ext uri="{9D8B030D-6E8A-4147-A177-3AD203B41FA5}">
                          <a16:colId xmlns:a16="http://schemas.microsoft.com/office/drawing/2014/main" val="1568376848"/>
                        </a:ext>
                      </a:extLst>
                    </a:gridCol>
                  </a:tblGrid>
                  <a:tr h="355493"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200" b="0" noProof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Subject</a:t>
                          </a: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 1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>
                            <a:alpha val="1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8357500"/>
                      </a:ext>
                    </a:extLst>
                  </a:tr>
                  <a:tr h="320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2564" t="-115385" r="-202564" b="-1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47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mm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441906"/>
                      </a:ext>
                    </a:extLst>
                  </a:tr>
                  <a:tr h="32003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F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41.9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N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01226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026FCFC7-D242-4F7D-9C8C-6534D362D161}"/>
              </a:ext>
            </a:extLst>
          </p:cNvPr>
          <p:cNvSpPr/>
          <p:nvPr/>
        </p:nvSpPr>
        <p:spPr>
          <a:xfrm>
            <a:off x="243405" y="4679945"/>
            <a:ext cx="44179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[1] 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Mîra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 A., Carton, A. K., Muller, S., &amp;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Payan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 Y. (2018). Breast Biomechanical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Modeling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 for Compression Optimization in Digital Breast Tomosynthesis. In </a:t>
            </a:r>
            <a:r>
              <a:rPr lang="en-GB" sz="500" i="1" dirty="0">
                <a:solidFill>
                  <a:schemeClr val="bg1"/>
                </a:solidFill>
                <a:latin typeface="Sniglet" panose="020B0604020202020204" charset="0"/>
              </a:rPr>
              <a:t>Computer Methods in Biomechanics and Biomedical Engineering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 (pp. 29-35). Springer, Cham.</a:t>
            </a:r>
          </a:p>
          <a:p>
            <a:r>
              <a:rPr lang="fr-FR" sz="500" dirty="0">
                <a:solidFill>
                  <a:schemeClr val="bg1"/>
                </a:solidFill>
                <a:latin typeface="Sniglet" panose="020B0604020202020204" charset="0"/>
              </a:rPr>
              <a:t>[2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] Gefen, A., &amp;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Dilmoney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 B. (2007). Mechanics of the normal woman's breast. Technology and Health Care, 15(4), 259-271.</a:t>
            </a:r>
          </a:p>
          <a:p>
            <a:r>
              <a:rPr lang="fr-FR" sz="500" dirty="0">
                <a:solidFill>
                  <a:schemeClr val="bg1"/>
                </a:solidFill>
                <a:latin typeface="Sniglet" panose="020B0604020202020204" charset="0"/>
              </a:rPr>
              <a:t>[3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] Rajagopal, V. (2007). Modelling breast tissue mechanics under gravity loading (Doctoral dissertation,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ResearchSpace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@ Auckland).</a:t>
            </a:r>
          </a:p>
          <a:p>
            <a:endParaRPr lang="en-GB" sz="1200" dirty="0">
              <a:solidFill>
                <a:schemeClr val="bg1"/>
              </a:solidFill>
              <a:latin typeface="Sniglet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677F7B-11D5-491E-AF5A-E257829972D2}"/>
              </a:ext>
            </a:extLst>
          </p:cNvPr>
          <p:cNvSpPr/>
          <p:nvPr/>
        </p:nvSpPr>
        <p:spPr>
          <a:xfrm>
            <a:off x="4205951" y="2862217"/>
            <a:ext cx="261195" cy="22330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43A4718-4D6F-467B-85CE-E322DC681F49}"/>
              </a:ext>
            </a:extLst>
          </p:cNvPr>
          <p:cNvSpPr/>
          <p:nvPr/>
        </p:nvSpPr>
        <p:spPr>
          <a:xfrm>
            <a:off x="4206523" y="3286213"/>
            <a:ext cx="261195" cy="24444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652E4F-4186-40DE-A859-5E21F3BC8C52}"/>
              </a:ext>
            </a:extLst>
          </p:cNvPr>
          <p:cNvSpPr/>
          <p:nvPr/>
        </p:nvSpPr>
        <p:spPr>
          <a:xfrm>
            <a:off x="1530927" y="2762342"/>
            <a:ext cx="2570170" cy="836152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10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3" grpId="0"/>
      <p:bldP spid="56" grpId="0"/>
      <p:bldP spid="49" grpId="0" animBg="1"/>
      <p:bldP spid="52" grpId="0" animBg="1"/>
      <p:bldP spid="20" grpId="0"/>
      <p:bldP spid="2" grpId="0" animBg="1"/>
      <p:bldP spid="22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D3C5A0A6-E1D0-4F8A-A36A-2CE08B4FF25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87338" y="1408105"/>
                <a:ext cx="2862896" cy="163786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1400" dirty="0" smtClean="0"/>
                      <m:t>Image</m:t>
                    </m:r>
                    <m:sSup>
                      <m:sSupPr>
                        <m:ctrlPr>
                          <a:rPr lang="en-US" sz="1400"/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1400" dirty="0"/>
                          <m:t> </m:t>
                        </m:r>
                        <m:r>
                          <m:rPr>
                            <m:nor/>
                          </m:rPr>
                          <a:rPr lang="en-GB" sz="1400" dirty="0"/>
                          <m:t>simulation</m:t>
                        </m:r>
                      </m:e>
                      <m:sup>
                        <m:r>
                          <a:rPr lang="fr-FR" sz="1400" b="0" i="0" dirty="0" smtClean="0">
                            <a:latin typeface="Cambria Math" panose="02040503050406030204" pitchFamily="18" charset="0"/>
                          </a:rPr>
                          <m:t>[5]</m:t>
                        </m:r>
                      </m:sup>
                    </m:sSup>
                    <m:r>
                      <a:rPr lang="fr-FR" sz="1400"/>
                      <m:t> </m:t>
                    </m:r>
                  </m:oMath>
                </a14:m>
                <a:r>
                  <a:rPr lang="en-US" sz="1400" dirty="0"/>
                  <a:t> with clinical acquisition parameters. </a:t>
                </a:r>
              </a:p>
              <a:p>
                <a:r>
                  <a:rPr lang="en-GB" sz="1400" dirty="0"/>
                  <a:t>Two sets of microcalcifications:</a:t>
                </a:r>
              </a:p>
              <a:p>
                <a:pPr marL="127000" indent="0">
                  <a:buNone/>
                </a:pPr>
                <a:r>
                  <a:rPr lang="en-GB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200</a:t>
                </a:r>
                <a:r>
                  <a:rPr lang="en-GB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sym typeface="Symbol" panose="05050102010706020507" pitchFamily="18" charset="2"/>
                  </a:rPr>
                  <a:t>m</a:t>
                </a:r>
                <a:r>
                  <a:rPr lang="en-GB" sz="1400" dirty="0">
                    <a:sym typeface="Symbol" panose="05050102010706020507" pitchFamily="18" charset="2"/>
                  </a:rPr>
                  <a:t> and </a:t>
                </a:r>
                <a:r>
                  <a:rPr lang="en-GB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sym typeface="Symbol" panose="05050102010706020507" pitchFamily="18" charset="2"/>
                  </a:rPr>
                  <a:t>300 m</a:t>
                </a:r>
                <a:r>
                  <a:rPr lang="en-GB" sz="1400" dirty="0">
                    <a:sym typeface="Symbol" panose="05050102010706020507" pitchFamily="18" charset="2"/>
                  </a:rPr>
                  <a:t> in diameter.</a:t>
                </a:r>
              </a:p>
              <a:p>
                <a:endParaRPr lang="en-US" sz="1400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D3C5A0A6-E1D0-4F8A-A36A-2CE08B4FF2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7338" y="1408105"/>
                <a:ext cx="2862896" cy="1637861"/>
              </a:xfrm>
              <a:blipFill>
                <a:blip r:embed="rId2"/>
                <a:stretch>
                  <a:fillRect r="-426" b="-52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EFFE4986-4FF6-4FF8-9966-17E9AD082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07" y="472585"/>
            <a:ext cx="8122325" cy="414655"/>
          </a:xfrm>
        </p:spPr>
        <p:txBody>
          <a:bodyPr/>
          <a:lstStyle/>
          <a:p>
            <a:pPr algn="l"/>
            <a:r>
              <a:rPr lang="en-GB" dirty="0"/>
              <a:t>Breast compression quality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86686C01-7443-4292-9103-A077F5CAB09F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>
              <a:xfrm>
                <a:off x="3299071" y="1408105"/>
                <a:ext cx="2694698" cy="1730583"/>
              </a:xfrm>
            </p:spPr>
            <p:txBody>
              <a:bodyPr/>
              <a:lstStyle/>
              <a:p>
                <a:r>
                  <a:rPr lang="en-GB" sz="1400" dirty="0"/>
                  <a:t>Dance et al.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m:rPr>
                            <m:nor/>
                          </m:rPr>
                          <a:rPr lang="en-GB" sz="800" dirty="0">
                            <a:solidFill>
                              <a:schemeClr val="bg1"/>
                            </a:solidFill>
                            <a:latin typeface="Sniglet" panose="020B0604020202020204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lang="fr-FR" sz="800" b="0" i="0" dirty="0" smtClean="0">
                            <a:solidFill>
                              <a:schemeClr val="bg1"/>
                            </a:solidFill>
                            <a:latin typeface="Sniglet" panose="020B0604020202020204" charset="0"/>
                          </a:rPr>
                          <m:t>6</m:t>
                        </m:r>
                        <m:r>
                          <m:rPr>
                            <m:nor/>
                          </m:rPr>
                          <a:rPr lang="en-GB" sz="800" dirty="0">
                            <a:solidFill>
                              <a:schemeClr val="bg1"/>
                            </a:solidFill>
                            <a:latin typeface="Sniglet" panose="020B0604020202020204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GB" sz="1400" dirty="0"/>
                  <a:t> model</a:t>
                </a:r>
              </a:p>
              <a:p>
                <a:pPr marL="127000" indent="0">
                  <a:buNone/>
                </a:pPr>
                <a:endParaRPr lang="en-GB" sz="700" dirty="0"/>
              </a:p>
              <a:p>
                <a:pPr marL="584200" lvl="1" indent="0">
                  <a:buNone/>
                </a:pPr>
                <a:r>
                  <a:rPr lang="fr-FR" sz="1400" dirty="0"/>
                  <a:t>A</a:t>
                </a:r>
                <a:r>
                  <a:rPr lang="en-GB" sz="1400" dirty="0"/>
                  <a:t>GD = </a:t>
                </a:r>
                <a:r>
                  <a:rPr lang="en-GB" sz="1400" dirty="0">
                    <a:solidFill>
                      <a:srgbClr val="FFC000"/>
                    </a:solidFill>
                  </a:rPr>
                  <a:t>K</a:t>
                </a:r>
                <a:r>
                  <a:rPr lang="en-GB" sz="1400" dirty="0"/>
                  <a:t> </a:t>
                </a:r>
                <a:r>
                  <a:rPr lang="en-GB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</a:t>
                </a:r>
                <a:r>
                  <a:rPr lang="en-GB" sz="1400" dirty="0"/>
                  <a:t> </a:t>
                </a:r>
                <a:r>
                  <a:rPr lang="en-GB" sz="1400" dirty="0">
                    <a:solidFill>
                      <a:srgbClr val="00B050"/>
                    </a:solidFill>
                  </a:rPr>
                  <a:t>c </a:t>
                </a:r>
                <a:r>
                  <a:rPr lang="en-GB" sz="1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s</a:t>
                </a:r>
              </a:p>
              <a:p>
                <a:pPr marL="584200" lvl="1" indent="0">
                  <a:buNone/>
                </a:pPr>
                <a:endParaRPr lang="en-GB" sz="700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pPr marL="127000" indent="0">
                  <a:buNone/>
                </a:pPr>
                <a:r>
                  <a:rPr lang="fr-FR" sz="1400" dirty="0">
                    <a:solidFill>
                      <a:srgbClr val="FFC000"/>
                    </a:solidFill>
                  </a:rPr>
                  <a:t>K</a:t>
                </a:r>
                <a:r>
                  <a:rPr lang="fr-FR" sz="1400" dirty="0"/>
                  <a:t> – incident air kerma</a:t>
                </a:r>
              </a:p>
              <a:p>
                <a:pPr marL="127000" indent="0">
                  <a:buNone/>
                </a:pPr>
                <a:r>
                  <a:rPr lang="en-GB" sz="14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g</a:t>
                </a:r>
                <a:r>
                  <a:rPr lang="fr-FR" sz="1400" dirty="0"/>
                  <a:t>, </a:t>
                </a:r>
                <a:r>
                  <a:rPr lang="en-GB" sz="1400" dirty="0">
                    <a:solidFill>
                      <a:srgbClr val="00B050"/>
                    </a:solidFill>
                  </a:rPr>
                  <a:t>c</a:t>
                </a:r>
                <a:r>
                  <a:rPr lang="fr-FR" sz="1400" dirty="0"/>
                  <a:t>, </a:t>
                </a:r>
                <a:r>
                  <a:rPr lang="en-GB" sz="1400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s</a:t>
                </a:r>
                <a:r>
                  <a:rPr lang="fr-FR" sz="1400" dirty="0"/>
                  <a:t> </a:t>
                </a:r>
                <a:r>
                  <a:rPr lang="en-GB" sz="1400" dirty="0"/>
                  <a:t>conversion factors</a:t>
                </a:r>
              </a:p>
            </p:txBody>
          </p:sp>
        </mc:Choice>
        <mc:Fallback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86686C01-7443-4292-9103-A077F5CAB0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3299071" y="1408105"/>
                <a:ext cx="2694698" cy="173058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BC295AE1-E03A-4EFB-87EE-A8342076A449}"/>
              </a:ext>
            </a:extLst>
          </p:cNvPr>
          <p:cNvSpPr txBox="1">
            <a:spLocks/>
          </p:cNvSpPr>
          <p:nvPr/>
        </p:nvSpPr>
        <p:spPr>
          <a:xfrm>
            <a:off x="6194337" y="1481148"/>
            <a:ext cx="2562332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✘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GB" dirty="0"/>
              <a:t>Strain/stress internal distribution.</a:t>
            </a:r>
          </a:p>
          <a:p>
            <a:endParaRPr lang="fr-FR" dirty="0"/>
          </a:p>
          <a:p>
            <a:r>
              <a:rPr lang="en-GB" dirty="0"/>
              <a:t>Pressure at skin surface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C4E09697-6862-44F2-8D70-0174DA652B40}"/>
              </a:ext>
            </a:extLst>
          </p:cNvPr>
          <p:cNvGrpSpPr/>
          <p:nvPr/>
        </p:nvGrpSpPr>
        <p:grpSpPr>
          <a:xfrm>
            <a:off x="3242640" y="967745"/>
            <a:ext cx="3056494" cy="632520"/>
            <a:chOff x="3242640" y="967745"/>
            <a:chExt cx="3056494" cy="632520"/>
          </a:xfrm>
        </p:grpSpPr>
        <p:sp>
          <p:nvSpPr>
            <p:cNvPr id="11" name="Shape 397">
              <a:extLst>
                <a:ext uri="{FF2B5EF4-FFF2-40B4-BE49-F238E27FC236}">
                  <a16:creationId xmlns:a16="http://schemas.microsoft.com/office/drawing/2014/main" id="{694D7313-744A-443B-82DE-6FDFFEC52AD0}"/>
                </a:ext>
              </a:extLst>
            </p:cNvPr>
            <p:cNvSpPr/>
            <p:nvPr/>
          </p:nvSpPr>
          <p:spPr>
            <a:xfrm>
              <a:off x="3298687" y="1030275"/>
              <a:ext cx="2897814" cy="358094"/>
            </a:xfrm>
            <a:custGeom>
              <a:avLst/>
              <a:gdLst/>
              <a:ahLst/>
              <a:cxnLst/>
              <a:rect l="0" t="0" r="0" b="0"/>
              <a:pathLst>
                <a:path w="65189" h="62358" extrusionOk="0">
                  <a:moveTo>
                    <a:pt x="40283" y="1525"/>
                  </a:moveTo>
                  <a:lnTo>
                    <a:pt x="40000" y="1541"/>
                  </a:lnTo>
                  <a:lnTo>
                    <a:pt x="40000" y="1541"/>
                  </a:lnTo>
                  <a:lnTo>
                    <a:pt x="39811" y="1604"/>
                  </a:lnTo>
                  <a:lnTo>
                    <a:pt x="40283" y="1525"/>
                  </a:lnTo>
                  <a:close/>
                  <a:moveTo>
                    <a:pt x="22547" y="1793"/>
                  </a:moveTo>
                  <a:lnTo>
                    <a:pt x="22359" y="1887"/>
                  </a:lnTo>
                  <a:lnTo>
                    <a:pt x="21981" y="2359"/>
                  </a:lnTo>
                  <a:lnTo>
                    <a:pt x="24057" y="1981"/>
                  </a:lnTo>
                  <a:lnTo>
                    <a:pt x="23208" y="2076"/>
                  </a:lnTo>
                  <a:lnTo>
                    <a:pt x="22925" y="1981"/>
                  </a:lnTo>
                  <a:lnTo>
                    <a:pt x="22642" y="1887"/>
                  </a:lnTo>
                  <a:lnTo>
                    <a:pt x="22642" y="1793"/>
                  </a:lnTo>
                  <a:close/>
                  <a:moveTo>
                    <a:pt x="64528" y="13585"/>
                  </a:moveTo>
                  <a:lnTo>
                    <a:pt x="64528" y="13679"/>
                  </a:lnTo>
                  <a:lnTo>
                    <a:pt x="64551" y="13679"/>
                  </a:lnTo>
                  <a:lnTo>
                    <a:pt x="64528" y="13585"/>
                  </a:lnTo>
                  <a:close/>
                  <a:moveTo>
                    <a:pt x="33868" y="58678"/>
                  </a:moveTo>
                  <a:lnTo>
                    <a:pt x="34057" y="58772"/>
                  </a:lnTo>
                  <a:lnTo>
                    <a:pt x="34057" y="58772"/>
                  </a:lnTo>
                  <a:lnTo>
                    <a:pt x="33962" y="58678"/>
                  </a:lnTo>
                  <a:close/>
                  <a:moveTo>
                    <a:pt x="30849" y="58678"/>
                  </a:moveTo>
                  <a:lnTo>
                    <a:pt x="30943" y="58772"/>
                  </a:lnTo>
                  <a:lnTo>
                    <a:pt x="30283" y="58867"/>
                  </a:lnTo>
                  <a:lnTo>
                    <a:pt x="30472" y="58772"/>
                  </a:lnTo>
                  <a:lnTo>
                    <a:pt x="30849" y="58678"/>
                  </a:lnTo>
                  <a:close/>
                  <a:moveTo>
                    <a:pt x="32264" y="59056"/>
                  </a:moveTo>
                  <a:lnTo>
                    <a:pt x="33113" y="59244"/>
                  </a:lnTo>
                  <a:lnTo>
                    <a:pt x="31698" y="59339"/>
                  </a:lnTo>
                  <a:lnTo>
                    <a:pt x="31415" y="59339"/>
                  </a:lnTo>
                  <a:lnTo>
                    <a:pt x="32264" y="59056"/>
                  </a:lnTo>
                  <a:close/>
                  <a:moveTo>
                    <a:pt x="60849" y="0"/>
                  </a:moveTo>
                  <a:lnTo>
                    <a:pt x="58679" y="95"/>
                  </a:lnTo>
                  <a:lnTo>
                    <a:pt x="56792" y="189"/>
                  </a:lnTo>
                  <a:lnTo>
                    <a:pt x="58584" y="378"/>
                  </a:lnTo>
                  <a:lnTo>
                    <a:pt x="58301" y="189"/>
                  </a:lnTo>
                  <a:lnTo>
                    <a:pt x="59151" y="378"/>
                  </a:lnTo>
                  <a:lnTo>
                    <a:pt x="58679" y="472"/>
                  </a:lnTo>
                  <a:lnTo>
                    <a:pt x="58018" y="472"/>
                  </a:lnTo>
                  <a:lnTo>
                    <a:pt x="56792" y="283"/>
                  </a:lnTo>
                  <a:lnTo>
                    <a:pt x="55943" y="283"/>
                  </a:lnTo>
                  <a:lnTo>
                    <a:pt x="54528" y="378"/>
                  </a:lnTo>
                  <a:lnTo>
                    <a:pt x="50660" y="378"/>
                  </a:lnTo>
                  <a:lnTo>
                    <a:pt x="48585" y="472"/>
                  </a:lnTo>
                  <a:lnTo>
                    <a:pt x="46226" y="472"/>
                  </a:lnTo>
                  <a:lnTo>
                    <a:pt x="43868" y="283"/>
                  </a:lnTo>
                  <a:lnTo>
                    <a:pt x="44056" y="472"/>
                  </a:lnTo>
                  <a:lnTo>
                    <a:pt x="44339" y="472"/>
                  </a:lnTo>
                  <a:lnTo>
                    <a:pt x="43396" y="661"/>
                  </a:lnTo>
                  <a:lnTo>
                    <a:pt x="42170" y="849"/>
                  </a:lnTo>
                  <a:lnTo>
                    <a:pt x="40849" y="755"/>
                  </a:lnTo>
                  <a:lnTo>
                    <a:pt x="40377" y="661"/>
                  </a:lnTo>
                  <a:lnTo>
                    <a:pt x="39906" y="566"/>
                  </a:lnTo>
                  <a:lnTo>
                    <a:pt x="39717" y="566"/>
                  </a:lnTo>
                  <a:lnTo>
                    <a:pt x="38207" y="661"/>
                  </a:lnTo>
                  <a:lnTo>
                    <a:pt x="36509" y="944"/>
                  </a:lnTo>
                  <a:lnTo>
                    <a:pt x="34906" y="1132"/>
                  </a:lnTo>
                  <a:lnTo>
                    <a:pt x="33585" y="1132"/>
                  </a:lnTo>
                  <a:lnTo>
                    <a:pt x="33962" y="1038"/>
                  </a:lnTo>
                  <a:lnTo>
                    <a:pt x="33774" y="944"/>
                  </a:lnTo>
                  <a:lnTo>
                    <a:pt x="33396" y="944"/>
                  </a:lnTo>
                  <a:lnTo>
                    <a:pt x="32453" y="1038"/>
                  </a:lnTo>
                  <a:lnTo>
                    <a:pt x="30283" y="1321"/>
                  </a:lnTo>
                  <a:lnTo>
                    <a:pt x="30472" y="1415"/>
                  </a:lnTo>
                  <a:lnTo>
                    <a:pt x="30566" y="1510"/>
                  </a:lnTo>
                  <a:lnTo>
                    <a:pt x="29151" y="1604"/>
                  </a:lnTo>
                  <a:lnTo>
                    <a:pt x="29057" y="1698"/>
                  </a:lnTo>
                  <a:lnTo>
                    <a:pt x="29717" y="1698"/>
                  </a:lnTo>
                  <a:lnTo>
                    <a:pt x="28208" y="1793"/>
                  </a:lnTo>
                  <a:lnTo>
                    <a:pt x="27547" y="1793"/>
                  </a:lnTo>
                  <a:lnTo>
                    <a:pt x="27642" y="1698"/>
                  </a:lnTo>
                  <a:lnTo>
                    <a:pt x="28585" y="1510"/>
                  </a:lnTo>
                  <a:lnTo>
                    <a:pt x="27736" y="1604"/>
                  </a:lnTo>
                  <a:lnTo>
                    <a:pt x="26887" y="1698"/>
                  </a:lnTo>
                  <a:lnTo>
                    <a:pt x="26038" y="1698"/>
                  </a:lnTo>
                  <a:lnTo>
                    <a:pt x="25189" y="1793"/>
                  </a:lnTo>
                  <a:lnTo>
                    <a:pt x="25189" y="1793"/>
                  </a:lnTo>
                  <a:lnTo>
                    <a:pt x="25755" y="1698"/>
                  </a:lnTo>
                  <a:lnTo>
                    <a:pt x="24906" y="1793"/>
                  </a:lnTo>
                  <a:lnTo>
                    <a:pt x="24057" y="1981"/>
                  </a:lnTo>
                  <a:lnTo>
                    <a:pt x="25094" y="1887"/>
                  </a:lnTo>
                  <a:lnTo>
                    <a:pt x="26132" y="1981"/>
                  </a:lnTo>
                  <a:lnTo>
                    <a:pt x="24906" y="2264"/>
                  </a:lnTo>
                  <a:lnTo>
                    <a:pt x="23585" y="2359"/>
                  </a:lnTo>
                  <a:lnTo>
                    <a:pt x="23585" y="2453"/>
                  </a:lnTo>
                  <a:lnTo>
                    <a:pt x="23585" y="2547"/>
                  </a:lnTo>
                  <a:lnTo>
                    <a:pt x="25566" y="2359"/>
                  </a:lnTo>
                  <a:lnTo>
                    <a:pt x="27547" y="2264"/>
                  </a:lnTo>
                  <a:lnTo>
                    <a:pt x="29434" y="1981"/>
                  </a:lnTo>
                  <a:lnTo>
                    <a:pt x="30377" y="1793"/>
                  </a:lnTo>
                  <a:lnTo>
                    <a:pt x="31321" y="1604"/>
                  </a:lnTo>
                  <a:lnTo>
                    <a:pt x="30472" y="1887"/>
                  </a:lnTo>
                  <a:lnTo>
                    <a:pt x="30660" y="1981"/>
                  </a:lnTo>
                  <a:lnTo>
                    <a:pt x="31038" y="2076"/>
                  </a:lnTo>
                  <a:lnTo>
                    <a:pt x="31981" y="2170"/>
                  </a:lnTo>
                  <a:lnTo>
                    <a:pt x="33302" y="2170"/>
                  </a:lnTo>
                  <a:lnTo>
                    <a:pt x="34717" y="2076"/>
                  </a:lnTo>
                  <a:lnTo>
                    <a:pt x="37075" y="1887"/>
                  </a:lnTo>
                  <a:lnTo>
                    <a:pt x="37830" y="1793"/>
                  </a:lnTo>
                  <a:lnTo>
                    <a:pt x="37924" y="1698"/>
                  </a:lnTo>
                  <a:lnTo>
                    <a:pt x="38868" y="1604"/>
                  </a:lnTo>
                  <a:lnTo>
                    <a:pt x="38962" y="1510"/>
                  </a:lnTo>
                  <a:lnTo>
                    <a:pt x="38868" y="1510"/>
                  </a:lnTo>
                  <a:lnTo>
                    <a:pt x="38113" y="1415"/>
                  </a:lnTo>
                  <a:lnTo>
                    <a:pt x="40000" y="1510"/>
                  </a:lnTo>
                  <a:lnTo>
                    <a:pt x="38868" y="1604"/>
                  </a:lnTo>
                  <a:lnTo>
                    <a:pt x="40000" y="1541"/>
                  </a:lnTo>
                  <a:lnTo>
                    <a:pt x="40000" y="1541"/>
                  </a:lnTo>
                  <a:lnTo>
                    <a:pt x="40094" y="1510"/>
                  </a:lnTo>
                  <a:lnTo>
                    <a:pt x="40377" y="1510"/>
                  </a:lnTo>
                  <a:lnTo>
                    <a:pt x="40283" y="1525"/>
                  </a:lnTo>
                  <a:lnTo>
                    <a:pt x="40283" y="1525"/>
                  </a:lnTo>
                  <a:lnTo>
                    <a:pt x="40566" y="1510"/>
                  </a:lnTo>
                  <a:lnTo>
                    <a:pt x="41509" y="1604"/>
                  </a:lnTo>
                  <a:lnTo>
                    <a:pt x="44151" y="1415"/>
                  </a:lnTo>
                  <a:lnTo>
                    <a:pt x="45000" y="1321"/>
                  </a:lnTo>
                  <a:lnTo>
                    <a:pt x="44434" y="1321"/>
                  </a:lnTo>
                  <a:lnTo>
                    <a:pt x="45188" y="1132"/>
                  </a:lnTo>
                  <a:lnTo>
                    <a:pt x="45660" y="1227"/>
                  </a:lnTo>
                  <a:lnTo>
                    <a:pt x="45755" y="1227"/>
                  </a:lnTo>
                  <a:lnTo>
                    <a:pt x="45755" y="1321"/>
                  </a:lnTo>
                  <a:lnTo>
                    <a:pt x="45377" y="1321"/>
                  </a:lnTo>
                  <a:lnTo>
                    <a:pt x="46038" y="1415"/>
                  </a:lnTo>
                  <a:lnTo>
                    <a:pt x="46792" y="1321"/>
                  </a:lnTo>
                  <a:lnTo>
                    <a:pt x="46792" y="1227"/>
                  </a:lnTo>
                  <a:lnTo>
                    <a:pt x="46981" y="1321"/>
                  </a:lnTo>
                  <a:lnTo>
                    <a:pt x="47547" y="1321"/>
                  </a:lnTo>
                  <a:lnTo>
                    <a:pt x="47358" y="1510"/>
                  </a:lnTo>
                  <a:lnTo>
                    <a:pt x="46981" y="1510"/>
                  </a:lnTo>
                  <a:lnTo>
                    <a:pt x="46792" y="1415"/>
                  </a:lnTo>
                  <a:lnTo>
                    <a:pt x="43868" y="1698"/>
                  </a:lnTo>
                  <a:lnTo>
                    <a:pt x="45566" y="1698"/>
                  </a:lnTo>
                  <a:lnTo>
                    <a:pt x="47264" y="1604"/>
                  </a:lnTo>
                  <a:lnTo>
                    <a:pt x="50566" y="1321"/>
                  </a:lnTo>
                  <a:lnTo>
                    <a:pt x="52169" y="1227"/>
                  </a:lnTo>
                  <a:lnTo>
                    <a:pt x="55471" y="1227"/>
                  </a:lnTo>
                  <a:lnTo>
                    <a:pt x="57075" y="1415"/>
                  </a:lnTo>
                  <a:lnTo>
                    <a:pt x="56603" y="1321"/>
                  </a:lnTo>
                  <a:lnTo>
                    <a:pt x="56509" y="1227"/>
                  </a:lnTo>
                  <a:lnTo>
                    <a:pt x="57264" y="1132"/>
                  </a:lnTo>
                  <a:lnTo>
                    <a:pt x="58396" y="1227"/>
                  </a:lnTo>
                  <a:lnTo>
                    <a:pt x="58773" y="1227"/>
                  </a:lnTo>
                  <a:lnTo>
                    <a:pt x="58962" y="1321"/>
                  </a:lnTo>
                  <a:lnTo>
                    <a:pt x="59905" y="1321"/>
                  </a:lnTo>
                  <a:lnTo>
                    <a:pt x="61037" y="1510"/>
                  </a:lnTo>
                  <a:lnTo>
                    <a:pt x="61603" y="1698"/>
                  </a:lnTo>
                  <a:lnTo>
                    <a:pt x="62075" y="1887"/>
                  </a:lnTo>
                  <a:lnTo>
                    <a:pt x="62452" y="2076"/>
                  </a:lnTo>
                  <a:lnTo>
                    <a:pt x="62547" y="2359"/>
                  </a:lnTo>
                  <a:lnTo>
                    <a:pt x="62641" y="4528"/>
                  </a:lnTo>
                  <a:lnTo>
                    <a:pt x="62641" y="8113"/>
                  </a:lnTo>
                  <a:lnTo>
                    <a:pt x="62547" y="17547"/>
                  </a:lnTo>
                  <a:lnTo>
                    <a:pt x="62547" y="22547"/>
                  </a:lnTo>
                  <a:lnTo>
                    <a:pt x="62641" y="27075"/>
                  </a:lnTo>
                  <a:lnTo>
                    <a:pt x="62830" y="30849"/>
                  </a:lnTo>
                  <a:lnTo>
                    <a:pt x="62924" y="32169"/>
                  </a:lnTo>
                  <a:lnTo>
                    <a:pt x="63113" y="33207"/>
                  </a:lnTo>
                  <a:lnTo>
                    <a:pt x="63113" y="34528"/>
                  </a:lnTo>
                  <a:lnTo>
                    <a:pt x="63207" y="35943"/>
                  </a:lnTo>
                  <a:lnTo>
                    <a:pt x="63207" y="36886"/>
                  </a:lnTo>
                  <a:lnTo>
                    <a:pt x="63113" y="38396"/>
                  </a:lnTo>
                  <a:lnTo>
                    <a:pt x="62830" y="42358"/>
                  </a:lnTo>
                  <a:lnTo>
                    <a:pt x="62547" y="46509"/>
                  </a:lnTo>
                  <a:lnTo>
                    <a:pt x="62452" y="48207"/>
                  </a:lnTo>
                  <a:lnTo>
                    <a:pt x="62547" y="49527"/>
                  </a:lnTo>
                  <a:lnTo>
                    <a:pt x="62547" y="51131"/>
                  </a:lnTo>
                  <a:lnTo>
                    <a:pt x="62547" y="52735"/>
                  </a:lnTo>
                  <a:lnTo>
                    <a:pt x="62358" y="53584"/>
                  </a:lnTo>
                  <a:lnTo>
                    <a:pt x="62264" y="54339"/>
                  </a:lnTo>
                  <a:lnTo>
                    <a:pt x="61981" y="55093"/>
                  </a:lnTo>
                  <a:lnTo>
                    <a:pt x="61603" y="55754"/>
                  </a:lnTo>
                  <a:lnTo>
                    <a:pt x="61792" y="55754"/>
                  </a:lnTo>
                  <a:lnTo>
                    <a:pt x="61886" y="55565"/>
                  </a:lnTo>
                  <a:lnTo>
                    <a:pt x="62169" y="55376"/>
                  </a:lnTo>
                  <a:lnTo>
                    <a:pt x="62264" y="55565"/>
                  </a:lnTo>
                  <a:lnTo>
                    <a:pt x="62169" y="55754"/>
                  </a:lnTo>
                  <a:lnTo>
                    <a:pt x="61981" y="56225"/>
                  </a:lnTo>
                  <a:lnTo>
                    <a:pt x="61792" y="56037"/>
                  </a:lnTo>
                  <a:lnTo>
                    <a:pt x="61509" y="55754"/>
                  </a:lnTo>
                  <a:lnTo>
                    <a:pt x="61603" y="55942"/>
                  </a:lnTo>
                  <a:lnTo>
                    <a:pt x="61509" y="55942"/>
                  </a:lnTo>
                  <a:lnTo>
                    <a:pt x="61603" y="56037"/>
                  </a:lnTo>
                  <a:lnTo>
                    <a:pt x="60094" y="56320"/>
                  </a:lnTo>
                  <a:lnTo>
                    <a:pt x="58773" y="56414"/>
                  </a:lnTo>
                  <a:lnTo>
                    <a:pt x="57547" y="56508"/>
                  </a:lnTo>
                  <a:lnTo>
                    <a:pt x="56415" y="56508"/>
                  </a:lnTo>
                  <a:lnTo>
                    <a:pt x="56698" y="56320"/>
                  </a:lnTo>
                  <a:lnTo>
                    <a:pt x="56698" y="56320"/>
                  </a:lnTo>
                  <a:lnTo>
                    <a:pt x="56037" y="56508"/>
                  </a:lnTo>
                  <a:lnTo>
                    <a:pt x="54811" y="56886"/>
                  </a:lnTo>
                  <a:lnTo>
                    <a:pt x="53679" y="57074"/>
                  </a:lnTo>
                  <a:lnTo>
                    <a:pt x="53868" y="56791"/>
                  </a:lnTo>
                  <a:lnTo>
                    <a:pt x="54245" y="56697"/>
                  </a:lnTo>
                  <a:lnTo>
                    <a:pt x="53019" y="56886"/>
                  </a:lnTo>
                  <a:lnTo>
                    <a:pt x="51698" y="56980"/>
                  </a:lnTo>
                  <a:lnTo>
                    <a:pt x="50943" y="57074"/>
                  </a:lnTo>
                  <a:lnTo>
                    <a:pt x="51132" y="57169"/>
                  </a:lnTo>
                  <a:lnTo>
                    <a:pt x="48962" y="57452"/>
                  </a:lnTo>
                  <a:lnTo>
                    <a:pt x="48962" y="57357"/>
                  </a:lnTo>
                  <a:lnTo>
                    <a:pt x="48019" y="57452"/>
                  </a:lnTo>
                  <a:lnTo>
                    <a:pt x="47641" y="57452"/>
                  </a:lnTo>
                  <a:lnTo>
                    <a:pt x="46604" y="57546"/>
                  </a:lnTo>
                  <a:lnTo>
                    <a:pt x="44717" y="57546"/>
                  </a:lnTo>
                  <a:lnTo>
                    <a:pt x="44339" y="57452"/>
                  </a:lnTo>
                  <a:lnTo>
                    <a:pt x="45000" y="57263"/>
                  </a:lnTo>
                  <a:lnTo>
                    <a:pt x="40000" y="57829"/>
                  </a:lnTo>
                  <a:lnTo>
                    <a:pt x="38019" y="58206"/>
                  </a:lnTo>
                  <a:lnTo>
                    <a:pt x="37547" y="58018"/>
                  </a:lnTo>
                  <a:lnTo>
                    <a:pt x="37075" y="58018"/>
                  </a:lnTo>
                  <a:lnTo>
                    <a:pt x="36698" y="58112"/>
                  </a:lnTo>
                  <a:lnTo>
                    <a:pt x="36415" y="58301"/>
                  </a:lnTo>
                  <a:lnTo>
                    <a:pt x="36038" y="58301"/>
                  </a:lnTo>
                  <a:lnTo>
                    <a:pt x="36038" y="58395"/>
                  </a:lnTo>
                  <a:lnTo>
                    <a:pt x="36321" y="58395"/>
                  </a:lnTo>
                  <a:lnTo>
                    <a:pt x="36132" y="58678"/>
                  </a:lnTo>
                  <a:lnTo>
                    <a:pt x="37075" y="58678"/>
                  </a:lnTo>
                  <a:lnTo>
                    <a:pt x="37830" y="58584"/>
                  </a:lnTo>
                  <a:lnTo>
                    <a:pt x="38585" y="58489"/>
                  </a:lnTo>
                  <a:lnTo>
                    <a:pt x="39434" y="58489"/>
                  </a:lnTo>
                  <a:lnTo>
                    <a:pt x="38585" y="58867"/>
                  </a:lnTo>
                  <a:lnTo>
                    <a:pt x="37358" y="59244"/>
                  </a:lnTo>
                  <a:lnTo>
                    <a:pt x="36792" y="59339"/>
                  </a:lnTo>
                  <a:lnTo>
                    <a:pt x="36226" y="59339"/>
                  </a:lnTo>
                  <a:lnTo>
                    <a:pt x="35755" y="59244"/>
                  </a:lnTo>
                  <a:lnTo>
                    <a:pt x="35566" y="59056"/>
                  </a:lnTo>
                  <a:lnTo>
                    <a:pt x="35472" y="58867"/>
                  </a:lnTo>
                  <a:lnTo>
                    <a:pt x="36509" y="58772"/>
                  </a:lnTo>
                  <a:lnTo>
                    <a:pt x="35377" y="58678"/>
                  </a:lnTo>
                  <a:lnTo>
                    <a:pt x="34151" y="58772"/>
                  </a:lnTo>
                  <a:lnTo>
                    <a:pt x="34057" y="58772"/>
                  </a:lnTo>
                  <a:lnTo>
                    <a:pt x="33208" y="58961"/>
                  </a:lnTo>
                  <a:lnTo>
                    <a:pt x="32264" y="59056"/>
                  </a:lnTo>
                  <a:lnTo>
                    <a:pt x="32264" y="59056"/>
                  </a:lnTo>
                  <a:lnTo>
                    <a:pt x="33113" y="58867"/>
                  </a:lnTo>
                  <a:lnTo>
                    <a:pt x="31887" y="58489"/>
                  </a:lnTo>
                  <a:lnTo>
                    <a:pt x="31132" y="58395"/>
                  </a:lnTo>
                  <a:lnTo>
                    <a:pt x="31038" y="58301"/>
                  </a:lnTo>
                  <a:lnTo>
                    <a:pt x="31132" y="58301"/>
                  </a:lnTo>
                  <a:lnTo>
                    <a:pt x="31509" y="58206"/>
                  </a:lnTo>
                  <a:lnTo>
                    <a:pt x="30660" y="58206"/>
                  </a:lnTo>
                  <a:lnTo>
                    <a:pt x="30283" y="58301"/>
                  </a:lnTo>
                  <a:lnTo>
                    <a:pt x="29906" y="58489"/>
                  </a:lnTo>
                  <a:lnTo>
                    <a:pt x="29151" y="58678"/>
                  </a:lnTo>
                  <a:lnTo>
                    <a:pt x="29340" y="58584"/>
                  </a:lnTo>
                  <a:lnTo>
                    <a:pt x="29434" y="58395"/>
                  </a:lnTo>
                  <a:lnTo>
                    <a:pt x="29434" y="58395"/>
                  </a:lnTo>
                  <a:lnTo>
                    <a:pt x="28585" y="58489"/>
                  </a:lnTo>
                  <a:lnTo>
                    <a:pt x="28491" y="58584"/>
                  </a:lnTo>
                  <a:lnTo>
                    <a:pt x="28396" y="58678"/>
                  </a:lnTo>
                  <a:lnTo>
                    <a:pt x="27736" y="58867"/>
                  </a:lnTo>
                  <a:lnTo>
                    <a:pt x="25660" y="59150"/>
                  </a:lnTo>
                  <a:lnTo>
                    <a:pt x="22170" y="59622"/>
                  </a:lnTo>
                  <a:lnTo>
                    <a:pt x="22359" y="59527"/>
                  </a:lnTo>
                  <a:lnTo>
                    <a:pt x="22359" y="59433"/>
                  </a:lnTo>
                  <a:lnTo>
                    <a:pt x="22264" y="59433"/>
                  </a:lnTo>
                  <a:lnTo>
                    <a:pt x="22453" y="59244"/>
                  </a:lnTo>
                  <a:lnTo>
                    <a:pt x="22453" y="59056"/>
                  </a:lnTo>
                  <a:lnTo>
                    <a:pt x="21132" y="59339"/>
                  </a:lnTo>
                  <a:lnTo>
                    <a:pt x="19246" y="59716"/>
                  </a:lnTo>
                  <a:lnTo>
                    <a:pt x="18208" y="59810"/>
                  </a:lnTo>
                  <a:lnTo>
                    <a:pt x="17264" y="59905"/>
                  </a:lnTo>
                  <a:lnTo>
                    <a:pt x="16415" y="59905"/>
                  </a:lnTo>
                  <a:lnTo>
                    <a:pt x="15849" y="59810"/>
                  </a:lnTo>
                  <a:lnTo>
                    <a:pt x="14246" y="59810"/>
                  </a:lnTo>
                  <a:lnTo>
                    <a:pt x="11981" y="59999"/>
                  </a:lnTo>
                  <a:lnTo>
                    <a:pt x="11981" y="59999"/>
                  </a:lnTo>
                  <a:lnTo>
                    <a:pt x="12359" y="59905"/>
                  </a:lnTo>
                  <a:lnTo>
                    <a:pt x="12736" y="59716"/>
                  </a:lnTo>
                  <a:lnTo>
                    <a:pt x="11415" y="59905"/>
                  </a:lnTo>
                  <a:lnTo>
                    <a:pt x="10000" y="60093"/>
                  </a:lnTo>
                  <a:lnTo>
                    <a:pt x="7076" y="60188"/>
                  </a:lnTo>
                  <a:lnTo>
                    <a:pt x="4151" y="60376"/>
                  </a:lnTo>
                  <a:lnTo>
                    <a:pt x="2831" y="60471"/>
                  </a:lnTo>
                  <a:lnTo>
                    <a:pt x="1604" y="60659"/>
                  </a:lnTo>
                  <a:lnTo>
                    <a:pt x="1227" y="59244"/>
                  </a:lnTo>
                  <a:lnTo>
                    <a:pt x="1038" y="57735"/>
                  </a:lnTo>
                  <a:lnTo>
                    <a:pt x="850" y="56131"/>
                  </a:lnTo>
                  <a:lnTo>
                    <a:pt x="755" y="54433"/>
                  </a:lnTo>
                  <a:lnTo>
                    <a:pt x="755" y="52735"/>
                  </a:lnTo>
                  <a:lnTo>
                    <a:pt x="755" y="50942"/>
                  </a:lnTo>
                  <a:lnTo>
                    <a:pt x="1038" y="47263"/>
                  </a:lnTo>
                  <a:lnTo>
                    <a:pt x="1321" y="43678"/>
                  </a:lnTo>
                  <a:lnTo>
                    <a:pt x="1699" y="39999"/>
                  </a:lnTo>
                  <a:lnTo>
                    <a:pt x="2453" y="33301"/>
                  </a:lnTo>
                  <a:lnTo>
                    <a:pt x="2548" y="33962"/>
                  </a:lnTo>
                  <a:lnTo>
                    <a:pt x="2642" y="34622"/>
                  </a:lnTo>
                  <a:lnTo>
                    <a:pt x="2642" y="33018"/>
                  </a:lnTo>
                  <a:lnTo>
                    <a:pt x="2551" y="32287"/>
                  </a:lnTo>
                  <a:lnTo>
                    <a:pt x="2642" y="30000"/>
                  </a:lnTo>
                  <a:lnTo>
                    <a:pt x="2453" y="30377"/>
                  </a:lnTo>
                  <a:lnTo>
                    <a:pt x="2453" y="29245"/>
                  </a:lnTo>
                  <a:lnTo>
                    <a:pt x="2453" y="27830"/>
                  </a:lnTo>
                  <a:lnTo>
                    <a:pt x="2642" y="28301"/>
                  </a:lnTo>
                  <a:lnTo>
                    <a:pt x="2736" y="28018"/>
                  </a:lnTo>
                  <a:lnTo>
                    <a:pt x="2831" y="28018"/>
                  </a:lnTo>
                  <a:lnTo>
                    <a:pt x="2925" y="28207"/>
                  </a:lnTo>
                  <a:lnTo>
                    <a:pt x="3019" y="26415"/>
                  </a:lnTo>
                  <a:lnTo>
                    <a:pt x="3019" y="24811"/>
                  </a:lnTo>
                  <a:lnTo>
                    <a:pt x="3019" y="23113"/>
                  </a:lnTo>
                  <a:lnTo>
                    <a:pt x="3019" y="22170"/>
                  </a:lnTo>
                  <a:lnTo>
                    <a:pt x="3208" y="21320"/>
                  </a:lnTo>
                  <a:lnTo>
                    <a:pt x="3302" y="19528"/>
                  </a:lnTo>
                  <a:lnTo>
                    <a:pt x="3302" y="17641"/>
                  </a:lnTo>
                  <a:lnTo>
                    <a:pt x="3302" y="16887"/>
                  </a:lnTo>
                  <a:lnTo>
                    <a:pt x="3208" y="16321"/>
                  </a:lnTo>
                  <a:lnTo>
                    <a:pt x="3397" y="16415"/>
                  </a:lnTo>
                  <a:lnTo>
                    <a:pt x="3585" y="11981"/>
                  </a:lnTo>
                  <a:lnTo>
                    <a:pt x="3680" y="11415"/>
                  </a:lnTo>
                  <a:lnTo>
                    <a:pt x="3680" y="11698"/>
                  </a:lnTo>
                  <a:lnTo>
                    <a:pt x="3774" y="11132"/>
                  </a:lnTo>
                  <a:lnTo>
                    <a:pt x="3868" y="10660"/>
                  </a:lnTo>
                  <a:lnTo>
                    <a:pt x="3774" y="10094"/>
                  </a:lnTo>
                  <a:lnTo>
                    <a:pt x="3680" y="9623"/>
                  </a:lnTo>
                  <a:lnTo>
                    <a:pt x="3774" y="9434"/>
                  </a:lnTo>
                  <a:lnTo>
                    <a:pt x="3868" y="9245"/>
                  </a:lnTo>
                  <a:lnTo>
                    <a:pt x="4057" y="8491"/>
                  </a:lnTo>
                  <a:lnTo>
                    <a:pt x="4340" y="6321"/>
                  </a:lnTo>
                  <a:lnTo>
                    <a:pt x="4623" y="2264"/>
                  </a:lnTo>
                  <a:lnTo>
                    <a:pt x="3491" y="7170"/>
                  </a:lnTo>
                  <a:lnTo>
                    <a:pt x="2925" y="9906"/>
                  </a:lnTo>
                  <a:lnTo>
                    <a:pt x="2359" y="12736"/>
                  </a:lnTo>
                  <a:lnTo>
                    <a:pt x="1982" y="15377"/>
                  </a:lnTo>
                  <a:lnTo>
                    <a:pt x="1699" y="17830"/>
                  </a:lnTo>
                  <a:lnTo>
                    <a:pt x="1510" y="19905"/>
                  </a:lnTo>
                  <a:lnTo>
                    <a:pt x="1604" y="20754"/>
                  </a:lnTo>
                  <a:lnTo>
                    <a:pt x="1699" y="21509"/>
                  </a:lnTo>
                  <a:lnTo>
                    <a:pt x="1321" y="22453"/>
                  </a:lnTo>
                  <a:lnTo>
                    <a:pt x="1133" y="23585"/>
                  </a:lnTo>
                  <a:lnTo>
                    <a:pt x="1038" y="24905"/>
                  </a:lnTo>
                  <a:lnTo>
                    <a:pt x="1038" y="26226"/>
                  </a:lnTo>
                  <a:lnTo>
                    <a:pt x="1038" y="28962"/>
                  </a:lnTo>
                  <a:lnTo>
                    <a:pt x="1038" y="31415"/>
                  </a:lnTo>
                  <a:lnTo>
                    <a:pt x="661" y="40188"/>
                  </a:lnTo>
                  <a:lnTo>
                    <a:pt x="472" y="44999"/>
                  </a:lnTo>
                  <a:lnTo>
                    <a:pt x="378" y="49622"/>
                  </a:lnTo>
                  <a:lnTo>
                    <a:pt x="472" y="51603"/>
                  </a:lnTo>
                  <a:lnTo>
                    <a:pt x="378" y="53961"/>
                  </a:lnTo>
                  <a:lnTo>
                    <a:pt x="189" y="53301"/>
                  </a:lnTo>
                  <a:lnTo>
                    <a:pt x="95" y="52641"/>
                  </a:lnTo>
                  <a:lnTo>
                    <a:pt x="189" y="53867"/>
                  </a:lnTo>
                  <a:lnTo>
                    <a:pt x="189" y="55093"/>
                  </a:lnTo>
                  <a:lnTo>
                    <a:pt x="378" y="55188"/>
                  </a:lnTo>
                  <a:lnTo>
                    <a:pt x="284" y="56508"/>
                  </a:lnTo>
                  <a:lnTo>
                    <a:pt x="95" y="54905"/>
                  </a:lnTo>
                  <a:lnTo>
                    <a:pt x="1" y="58489"/>
                  </a:lnTo>
                  <a:lnTo>
                    <a:pt x="1" y="62357"/>
                  </a:lnTo>
                  <a:lnTo>
                    <a:pt x="6038" y="61886"/>
                  </a:lnTo>
                  <a:lnTo>
                    <a:pt x="8963" y="61697"/>
                  </a:lnTo>
                  <a:lnTo>
                    <a:pt x="11698" y="61603"/>
                  </a:lnTo>
                  <a:lnTo>
                    <a:pt x="11698" y="61414"/>
                  </a:lnTo>
                  <a:lnTo>
                    <a:pt x="11887" y="61225"/>
                  </a:lnTo>
                  <a:lnTo>
                    <a:pt x="12264" y="61225"/>
                  </a:lnTo>
                  <a:lnTo>
                    <a:pt x="12548" y="61320"/>
                  </a:lnTo>
                  <a:lnTo>
                    <a:pt x="12736" y="61414"/>
                  </a:lnTo>
                  <a:lnTo>
                    <a:pt x="12642" y="61320"/>
                  </a:lnTo>
                  <a:lnTo>
                    <a:pt x="13302" y="61508"/>
                  </a:lnTo>
                  <a:lnTo>
                    <a:pt x="13302" y="61508"/>
                  </a:lnTo>
                  <a:lnTo>
                    <a:pt x="12736" y="61414"/>
                  </a:lnTo>
                  <a:lnTo>
                    <a:pt x="13019" y="61508"/>
                  </a:lnTo>
                  <a:lnTo>
                    <a:pt x="12736" y="61603"/>
                  </a:lnTo>
                  <a:lnTo>
                    <a:pt x="12831" y="61697"/>
                  </a:lnTo>
                  <a:lnTo>
                    <a:pt x="14246" y="61508"/>
                  </a:lnTo>
                  <a:lnTo>
                    <a:pt x="13491" y="61508"/>
                  </a:lnTo>
                  <a:lnTo>
                    <a:pt x="14717" y="61225"/>
                  </a:lnTo>
                  <a:lnTo>
                    <a:pt x="16038" y="61131"/>
                  </a:lnTo>
                  <a:lnTo>
                    <a:pt x="18962" y="61131"/>
                  </a:lnTo>
                  <a:lnTo>
                    <a:pt x="19151" y="61225"/>
                  </a:lnTo>
                  <a:lnTo>
                    <a:pt x="19623" y="61320"/>
                  </a:lnTo>
                  <a:lnTo>
                    <a:pt x="21227" y="61320"/>
                  </a:lnTo>
                  <a:lnTo>
                    <a:pt x="23302" y="61225"/>
                  </a:lnTo>
                  <a:lnTo>
                    <a:pt x="24245" y="61131"/>
                  </a:lnTo>
                  <a:lnTo>
                    <a:pt x="25094" y="60942"/>
                  </a:lnTo>
                  <a:lnTo>
                    <a:pt x="28868" y="60848"/>
                  </a:lnTo>
                  <a:lnTo>
                    <a:pt x="32642" y="60659"/>
                  </a:lnTo>
                  <a:lnTo>
                    <a:pt x="36415" y="60376"/>
                  </a:lnTo>
                  <a:lnTo>
                    <a:pt x="40283" y="60093"/>
                  </a:lnTo>
                  <a:lnTo>
                    <a:pt x="47830" y="59339"/>
                  </a:lnTo>
                  <a:lnTo>
                    <a:pt x="55377" y="58678"/>
                  </a:lnTo>
                  <a:lnTo>
                    <a:pt x="61037" y="58678"/>
                  </a:lnTo>
                  <a:lnTo>
                    <a:pt x="62264" y="58584"/>
                  </a:lnTo>
                  <a:lnTo>
                    <a:pt x="63207" y="58395"/>
                  </a:lnTo>
                  <a:lnTo>
                    <a:pt x="63490" y="58206"/>
                  </a:lnTo>
                  <a:lnTo>
                    <a:pt x="63773" y="58018"/>
                  </a:lnTo>
                  <a:lnTo>
                    <a:pt x="63962" y="57735"/>
                  </a:lnTo>
                  <a:lnTo>
                    <a:pt x="64150" y="57357"/>
                  </a:lnTo>
                  <a:lnTo>
                    <a:pt x="64339" y="56225"/>
                  </a:lnTo>
                  <a:lnTo>
                    <a:pt x="64528" y="54716"/>
                  </a:lnTo>
                  <a:lnTo>
                    <a:pt x="64528" y="53018"/>
                  </a:lnTo>
                  <a:lnTo>
                    <a:pt x="64622" y="49810"/>
                  </a:lnTo>
                  <a:lnTo>
                    <a:pt x="64622" y="47546"/>
                  </a:lnTo>
                  <a:lnTo>
                    <a:pt x="64905" y="40848"/>
                  </a:lnTo>
                  <a:lnTo>
                    <a:pt x="64999" y="36320"/>
                  </a:lnTo>
                  <a:lnTo>
                    <a:pt x="65094" y="33301"/>
                  </a:lnTo>
                  <a:lnTo>
                    <a:pt x="65188" y="33396"/>
                  </a:lnTo>
                  <a:lnTo>
                    <a:pt x="65188" y="31603"/>
                  </a:lnTo>
                  <a:lnTo>
                    <a:pt x="65188" y="29811"/>
                  </a:lnTo>
                  <a:lnTo>
                    <a:pt x="65094" y="30660"/>
                  </a:lnTo>
                  <a:lnTo>
                    <a:pt x="64905" y="28301"/>
                  </a:lnTo>
                  <a:lnTo>
                    <a:pt x="64811" y="25849"/>
                  </a:lnTo>
                  <a:lnTo>
                    <a:pt x="64716" y="23302"/>
                  </a:lnTo>
                  <a:lnTo>
                    <a:pt x="64622" y="20849"/>
                  </a:lnTo>
                  <a:lnTo>
                    <a:pt x="64811" y="22075"/>
                  </a:lnTo>
                  <a:lnTo>
                    <a:pt x="64811" y="20754"/>
                  </a:lnTo>
                  <a:lnTo>
                    <a:pt x="64811" y="18962"/>
                  </a:lnTo>
                  <a:lnTo>
                    <a:pt x="64811" y="18868"/>
                  </a:lnTo>
                  <a:lnTo>
                    <a:pt x="64716" y="17358"/>
                  </a:lnTo>
                  <a:lnTo>
                    <a:pt x="64811" y="18113"/>
                  </a:lnTo>
                  <a:lnTo>
                    <a:pt x="64999" y="16981"/>
                  </a:lnTo>
                  <a:lnTo>
                    <a:pt x="64905" y="15755"/>
                  </a:lnTo>
                  <a:lnTo>
                    <a:pt x="64811" y="14528"/>
                  </a:lnTo>
                  <a:lnTo>
                    <a:pt x="64716" y="13396"/>
                  </a:lnTo>
                  <a:lnTo>
                    <a:pt x="64622" y="13679"/>
                  </a:lnTo>
                  <a:lnTo>
                    <a:pt x="64551" y="13679"/>
                  </a:lnTo>
                  <a:lnTo>
                    <a:pt x="64622" y="13962"/>
                  </a:lnTo>
                  <a:lnTo>
                    <a:pt x="64716" y="15000"/>
                  </a:lnTo>
                  <a:lnTo>
                    <a:pt x="64528" y="14623"/>
                  </a:lnTo>
                  <a:lnTo>
                    <a:pt x="64528" y="15094"/>
                  </a:lnTo>
                  <a:lnTo>
                    <a:pt x="64339" y="12736"/>
                  </a:lnTo>
                  <a:lnTo>
                    <a:pt x="64150" y="11698"/>
                  </a:lnTo>
                  <a:lnTo>
                    <a:pt x="64056" y="11604"/>
                  </a:lnTo>
                  <a:lnTo>
                    <a:pt x="64056" y="11226"/>
                  </a:lnTo>
                  <a:lnTo>
                    <a:pt x="64245" y="10566"/>
                  </a:lnTo>
                  <a:lnTo>
                    <a:pt x="64245" y="9811"/>
                  </a:lnTo>
                  <a:lnTo>
                    <a:pt x="64245" y="9560"/>
                  </a:lnTo>
                  <a:lnTo>
                    <a:pt x="64433" y="10189"/>
                  </a:lnTo>
                  <a:lnTo>
                    <a:pt x="64622" y="11604"/>
                  </a:lnTo>
                  <a:lnTo>
                    <a:pt x="64811" y="13019"/>
                  </a:lnTo>
                  <a:lnTo>
                    <a:pt x="64905" y="14151"/>
                  </a:lnTo>
                  <a:lnTo>
                    <a:pt x="64905" y="12830"/>
                  </a:lnTo>
                  <a:lnTo>
                    <a:pt x="64811" y="11698"/>
                  </a:lnTo>
                  <a:lnTo>
                    <a:pt x="64528" y="9340"/>
                  </a:lnTo>
                  <a:lnTo>
                    <a:pt x="64433" y="9528"/>
                  </a:lnTo>
                  <a:lnTo>
                    <a:pt x="64433" y="9340"/>
                  </a:lnTo>
                  <a:lnTo>
                    <a:pt x="64245" y="8585"/>
                  </a:lnTo>
                  <a:lnTo>
                    <a:pt x="64150" y="7264"/>
                  </a:lnTo>
                  <a:lnTo>
                    <a:pt x="64056" y="9434"/>
                  </a:lnTo>
                  <a:lnTo>
                    <a:pt x="63773" y="8868"/>
                  </a:lnTo>
                  <a:lnTo>
                    <a:pt x="63679" y="7925"/>
                  </a:lnTo>
                  <a:lnTo>
                    <a:pt x="63584" y="6792"/>
                  </a:lnTo>
                  <a:lnTo>
                    <a:pt x="63490" y="5566"/>
                  </a:lnTo>
                  <a:lnTo>
                    <a:pt x="63490" y="1227"/>
                  </a:lnTo>
                  <a:lnTo>
                    <a:pt x="63490" y="661"/>
                  </a:lnTo>
                  <a:lnTo>
                    <a:pt x="63396" y="566"/>
                  </a:lnTo>
                  <a:lnTo>
                    <a:pt x="63207" y="378"/>
                  </a:lnTo>
                  <a:lnTo>
                    <a:pt x="62641" y="189"/>
                  </a:lnTo>
                  <a:lnTo>
                    <a:pt x="61792" y="95"/>
                  </a:lnTo>
                  <a:lnTo>
                    <a:pt x="608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Espace réservé du texte 2">
              <a:extLst>
                <a:ext uri="{FF2B5EF4-FFF2-40B4-BE49-F238E27FC236}">
                  <a16:creationId xmlns:a16="http://schemas.microsoft.com/office/drawing/2014/main" id="{3490B524-7F97-4C68-A9C8-B46244FE3DA0}"/>
                </a:ext>
              </a:extLst>
            </p:cNvPr>
            <p:cNvSpPr txBox="1">
              <a:spLocks/>
            </p:cNvSpPr>
            <p:nvPr/>
          </p:nvSpPr>
          <p:spPr>
            <a:xfrm>
              <a:off x="3242640" y="967745"/>
              <a:ext cx="3056494" cy="63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Sniglet"/>
                <a:buNone/>
                <a:defRPr sz="2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914400" marR="0" lvl="1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1371600" marR="0" lvl="2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1828800" marR="0" lvl="3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2286000" marR="0" lvl="4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2743200" marR="0" lvl="5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3200400" marR="0" lvl="6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3657600" marR="0" lvl="7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4114800" marR="0" lvl="8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127000" indent="0" algn="l"/>
              <a:r>
                <a:rPr lang="en-GB" dirty="0">
                  <a:solidFill>
                    <a:srgbClr val="FFC000"/>
                  </a:solidFill>
                </a:rPr>
                <a:t>Average Glandular dose</a:t>
              </a:r>
            </a:p>
          </p:txBody>
        </p:sp>
      </p:grpSp>
      <p:sp>
        <p:nvSpPr>
          <p:cNvPr id="13" name="Shape 397">
            <a:extLst>
              <a:ext uri="{FF2B5EF4-FFF2-40B4-BE49-F238E27FC236}">
                <a16:creationId xmlns:a16="http://schemas.microsoft.com/office/drawing/2014/main" id="{CF75033A-93CB-413A-B3A9-A229F0E85BEC}"/>
              </a:ext>
            </a:extLst>
          </p:cNvPr>
          <p:cNvSpPr/>
          <p:nvPr/>
        </p:nvSpPr>
        <p:spPr>
          <a:xfrm>
            <a:off x="6272331" y="1026206"/>
            <a:ext cx="2476382" cy="358094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55E262BF-0082-4F45-A52A-B2D10C25C195}"/>
              </a:ext>
            </a:extLst>
          </p:cNvPr>
          <p:cNvSpPr txBox="1">
            <a:spLocks/>
          </p:cNvSpPr>
          <p:nvPr/>
        </p:nvSpPr>
        <p:spPr>
          <a:xfrm>
            <a:off x="6186218" y="967745"/>
            <a:ext cx="2401522" cy="6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27000" indent="0" algn="l"/>
            <a:r>
              <a:rPr lang="en-GB" dirty="0">
                <a:solidFill>
                  <a:srgbClr val="FFC000"/>
                </a:solidFill>
              </a:rPr>
              <a:t>Patient comfort</a:t>
            </a:r>
          </a:p>
        </p:txBody>
      </p:sp>
      <p:sp>
        <p:nvSpPr>
          <p:cNvPr id="15" name="Shape 335">
            <a:extLst>
              <a:ext uri="{FF2B5EF4-FFF2-40B4-BE49-F238E27FC236}">
                <a16:creationId xmlns:a16="http://schemas.microsoft.com/office/drawing/2014/main" id="{D04A307B-6C9D-48F3-8E24-001B3AE82BC8}"/>
              </a:ext>
            </a:extLst>
          </p:cNvPr>
          <p:cNvSpPr/>
          <p:nvPr/>
        </p:nvSpPr>
        <p:spPr>
          <a:xfrm>
            <a:off x="479113" y="423158"/>
            <a:ext cx="492437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7EE19E5-D7FB-4E92-AC9B-4E3844B1509E}"/>
              </a:ext>
            </a:extLst>
          </p:cNvPr>
          <p:cNvGrpSpPr/>
          <p:nvPr/>
        </p:nvGrpSpPr>
        <p:grpSpPr>
          <a:xfrm>
            <a:off x="-749878" y="3093140"/>
            <a:ext cx="2074431" cy="1805908"/>
            <a:chOff x="-749878" y="3093140"/>
            <a:chExt cx="2074431" cy="1805908"/>
          </a:xfrm>
        </p:grpSpPr>
        <p:sp>
          <p:nvSpPr>
            <p:cNvPr id="24" name="Corde 23">
              <a:extLst>
                <a:ext uri="{FF2B5EF4-FFF2-40B4-BE49-F238E27FC236}">
                  <a16:creationId xmlns:a16="http://schemas.microsoft.com/office/drawing/2014/main" id="{A091FC64-502D-450B-BD83-B8745E82D22D}"/>
                </a:ext>
              </a:extLst>
            </p:cNvPr>
            <p:cNvSpPr/>
            <p:nvPr/>
          </p:nvSpPr>
          <p:spPr>
            <a:xfrm flipH="1">
              <a:off x="-749878" y="3093140"/>
              <a:ext cx="2074431" cy="1805908"/>
            </a:xfrm>
            <a:prstGeom prst="chord">
              <a:avLst>
                <a:gd name="adj1" fmla="val 5406531"/>
                <a:gd name="adj2" fmla="val 1629536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0" name="Picture 92" descr="microcal_position">
              <a:extLst>
                <a:ext uri="{FF2B5EF4-FFF2-40B4-BE49-F238E27FC236}">
                  <a16:creationId xmlns:a16="http://schemas.microsoft.com/office/drawing/2014/main" id="{87CED780-8138-411D-8993-AA3A620C48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6" t="17443" r="67259" b="14412"/>
            <a:stretch/>
          </p:blipFill>
          <p:spPr bwMode="auto">
            <a:xfrm>
              <a:off x="88938" y="3313749"/>
              <a:ext cx="838847" cy="1365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49E80B7-C20C-4A14-BC69-9E3E48DB0F56}"/>
                </a:ext>
              </a:extLst>
            </p:cNvPr>
            <p:cNvSpPr/>
            <p:nvPr/>
          </p:nvSpPr>
          <p:spPr>
            <a:xfrm>
              <a:off x="387332" y="3329681"/>
              <a:ext cx="210790" cy="128977"/>
            </a:xfrm>
            <a:prstGeom prst="rect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83">
              <a:extLst>
                <a:ext uri="{FF2B5EF4-FFF2-40B4-BE49-F238E27FC236}">
                  <a16:creationId xmlns:a16="http://schemas.microsoft.com/office/drawing/2014/main" id="{5EC272B9-1239-42C6-9891-09215F211E0E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492727" y="3174943"/>
              <a:ext cx="0" cy="15473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89">
              <a:extLst>
                <a:ext uri="{FF2B5EF4-FFF2-40B4-BE49-F238E27FC236}">
                  <a16:creationId xmlns:a16="http://schemas.microsoft.com/office/drawing/2014/main" id="{A631F17F-5F63-435F-8F91-6275136AC742}"/>
                </a:ext>
              </a:extLst>
            </p:cNvPr>
            <p:cNvCxnSpPr/>
            <p:nvPr/>
          </p:nvCxnSpPr>
          <p:spPr>
            <a:xfrm>
              <a:off x="477899" y="3174943"/>
              <a:ext cx="61926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A1E8076B-0260-4F39-B90C-E31610F4FB9D}"/>
              </a:ext>
            </a:extLst>
          </p:cNvPr>
          <p:cNvSpPr txBox="1">
            <a:spLocks/>
          </p:cNvSpPr>
          <p:nvPr/>
        </p:nvSpPr>
        <p:spPr>
          <a:xfrm>
            <a:off x="1154796" y="2946528"/>
            <a:ext cx="2187580" cy="97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✘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Walter Turncoat"/>
                <a:ea typeface="Walter Turncoat"/>
              </a:rPr>
              <a:t>S</a:t>
            </a:r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Walter Turncoat"/>
                <a:ea typeface="Walter Turncoat"/>
                <a:sym typeface="Walter Turncoat"/>
              </a:rPr>
              <a:t>NR</a:t>
            </a:r>
            <a:r>
              <a:rPr lang="fr-FR" sz="1400" dirty="0">
                <a:latin typeface="Helvetica" panose="020B0604020202020204" pitchFamily="34" charset="0"/>
                <a:cs typeface="Helvetica" panose="020B0604020202020204" pitchFamily="34" charset="0"/>
              </a:rPr>
              <a:t>: background signal to noise ratio.</a:t>
            </a:r>
          </a:p>
          <a:p>
            <a:endParaRPr lang="fr-FR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fr-FR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A8ADA60A-D3EB-49DA-A399-16B4F25E46D6}"/>
              </a:ext>
            </a:extLst>
          </p:cNvPr>
          <p:cNvSpPr txBox="1">
            <a:spLocks/>
          </p:cNvSpPr>
          <p:nvPr/>
        </p:nvSpPr>
        <p:spPr>
          <a:xfrm>
            <a:off x="1142468" y="3777309"/>
            <a:ext cx="2041802" cy="97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✘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Walter Turncoat"/>
                <a:ea typeface="Walter Turncoat"/>
              </a:rPr>
              <a:t>SD</a:t>
            </a:r>
            <a:r>
              <a:rPr lang="fr-FR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Walter Turncoat"/>
                <a:ea typeface="Walter Turncoat"/>
                <a:sym typeface="Walter Turncoat"/>
              </a:rPr>
              <a:t>NR</a:t>
            </a:r>
            <a:r>
              <a:rPr lang="fr-FR" sz="1400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GB" sz="1400" dirty="0">
                <a:latin typeface="Helvetica" panose="020B0604020202020204" pitchFamily="34" charset="0"/>
                <a:cs typeface="Helvetica" panose="020B0604020202020204" pitchFamily="34" charset="0"/>
              </a:rPr>
              <a:t>µ-calc – background signal difference  to noise ratio.</a:t>
            </a:r>
            <a:endParaRPr lang="fr-FR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Espace réservé du texte 5">
            <a:extLst>
              <a:ext uri="{FF2B5EF4-FFF2-40B4-BE49-F238E27FC236}">
                <a16:creationId xmlns:a16="http://schemas.microsoft.com/office/drawing/2014/main" id="{A46EEADE-9504-4DF6-9E7F-CE8E66FBB21D}"/>
              </a:ext>
            </a:extLst>
          </p:cNvPr>
          <p:cNvSpPr txBox="1">
            <a:spLocks/>
          </p:cNvSpPr>
          <p:nvPr/>
        </p:nvSpPr>
        <p:spPr>
          <a:xfrm>
            <a:off x="3307188" y="3028614"/>
            <a:ext cx="2879029" cy="173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✘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GB" sz="1400" dirty="0"/>
              <a:t>Clinical acquisition parameters.</a:t>
            </a:r>
          </a:p>
          <a:p>
            <a:r>
              <a:rPr lang="en-GB" sz="1400" dirty="0"/>
              <a:t>Breast thickness</a:t>
            </a:r>
          </a:p>
          <a:p>
            <a:r>
              <a:rPr lang="en-GB" sz="1400" dirty="0"/>
              <a:t>Homogeneous breast composition:  </a:t>
            </a:r>
          </a:p>
          <a:p>
            <a:pPr marL="584200" lvl="1" indent="0">
              <a:buNone/>
            </a:pPr>
            <a:r>
              <a:rPr lang="en-GB" sz="1400" dirty="0"/>
              <a:t>20% </a:t>
            </a:r>
            <a:r>
              <a:rPr lang="en-GB" sz="1400" dirty="0" err="1"/>
              <a:t>glandularity</a:t>
            </a:r>
            <a:r>
              <a:rPr lang="en-GB" sz="1400" dirty="0"/>
              <a:t>.</a:t>
            </a:r>
          </a:p>
          <a:p>
            <a:endParaRPr lang="en-GB" sz="1400" dirty="0"/>
          </a:p>
          <a:p>
            <a:pPr marL="127000" indent="0">
              <a:buFont typeface="Sniglet"/>
              <a:buNone/>
            </a:pPr>
            <a:endParaRPr lang="en-GB" sz="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C0D4B4-D6A9-481B-9E53-1DA7A3B9C382}"/>
              </a:ext>
            </a:extLst>
          </p:cNvPr>
          <p:cNvSpPr/>
          <p:nvPr/>
        </p:nvSpPr>
        <p:spPr>
          <a:xfrm>
            <a:off x="3429531" y="4737465"/>
            <a:ext cx="531918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[5] de Carvalho, P. M. (2014). Low-Dose 3D Quantitative Vascular X-ray Imaging of the Breast (Doctoral dissertation,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Université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 Paris Sud-Paris XI).</a:t>
            </a:r>
          </a:p>
          <a:p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[6] Dance, D. R., Skinner, C. L., Young, K. C., Beckett, J. R., &amp;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Kotre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 C. J. (2000). Additional factors for the estimation of mean glandular breast dose using the UK mammography dosimetry protocol. </a:t>
            </a:r>
            <a:r>
              <a:rPr lang="en-GB" sz="500" i="1" dirty="0">
                <a:solidFill>
                  <a:schemeClr val="bg1"/>
                </a:solidFill>
                <a:latin typeface="Sniglet" panose="020B0604020202020204" charset="0"/>
              </a:rPr>
              <a:t>Physics in medicine &amp; biology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 </a:t>
            </a:r>
            <a:r>
              <a:rPr lang="en-GB" sz="500" i="1" dirty="0">
                <a:solidFill>
                  <a:schemeClr val="bg1"/>
                </a:solidFill>
                <a:latin typeface="Sniglet" panose="020B0604020202020204" charset="0"/>
              </a:rPr>
              <a:t>45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(11), 3225.</a:t>
            </a:r>
          </a:p>
        </p:txBody>
      </p:sp>
      <p:sp>
        <p:nvSpPr>
          <p:cNvPr id="27" name="Shape 397">
            <a:extLst>
              <a:ext uri="{FF2B5EF4-FFF2-40B4-BE49-F238E27FC236}">
                <a16:creationId xmlns:a16="http://schemas.microsoft.com/office/drawing/2014/main" id="{768AB66D-6DD1-48CD-ADF7-DCA311FE1BB6}"/>
              </a:ext>
            </a:extLst>
          </p:cNvPr>
          <p:cNvSpPr/>
          <p:nvPr/>
        </p:nvSpPr>
        <p:spPr>
          <a:xfrm>
            <a:off x="346264" y="1026206"/>
            <a:ext cx="2888257" cy="358094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DCEFCF4E-562E-4673-B0B1-E85A4C066517}"/>
              </a:ext>
            </a:extLst>
          </p:cNvPr>
          <p:cNvSpPr txBox="1">
            <a:spLocks/>
          </p:cNvSpPr>
          <p:nvPr/>
        </p:nvSpPr>
        <p:spPr>
          <a:xfrm>
            <a:off x="495102" y="983172"/>
            <a:ext cx="2354085" cy="6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27000" indent="0" algn="l"/>
            <a:r>
              <a:rPr lang="en-GB" dirty="0">
                <a:solidFill>
                  <a:srgbClr val="FFC000"/>
                </a:solidFill>
              </a:rPr>
              <a:t>Image quality</a:t>
            </a:r>
          </a:p>
        </p:txBody>
      </p:sp>
    </p:spTree>
    <p:extLst>
      <p:ext uri="{BB962C8B-B14F-4D97-AF65-F5344CB8AC3E}">
        <p14:creationId xmlns:p14="http://schemas.microsoft.com/office/powerpoint/2010/main" val="97178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 build="p"/>
      <p:bldP spid="13" grpId="0" animBg="1"/>
      <p:bldP spid="14" grpId="0"/>
      <p:bldP spid="26" grpId="0"/>
      <p:bldP spid="28" grpId="0"/>
      <p:bldP spid="25" grpId="0" build="p"/>
      <p:bldP spid="27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936AFA-2CD0-4247-9CEA-D37A1ADC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803" y="471741"/>
            <a:ext cx="8184450" cy="410552"/>
          </a:xfrm>
        </p:spPr>
        <p:txBody>
          <a:bodyPr/>
          <a:lstStyle/>
          <a:p>
            <a:pPr algn="l"/>
            <a:r>
              <a:rPr lang="en-GB" dirty="0"/>
              <a:t>Breast compression quality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127718-273B-4CDA-A414-898C63572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0" y="816696"/>
            <a:ext cx="3994500" cy="410552"/>
          </a:xfrm>
        </p:spPr>
        <p:txBody>
          <a:bodyPr/>
          <a:lstStyle/>
          <a:p>
            <a:pPr marL="127000" indent="0">
              <a:buNone/>
            </a:pPr>
            <a:r>
              <a:rPr lang="en-GB" sz="2000" dirty="0">
                <a:solidFill>
                  <a:srgbClr val="FFC000"/>
                </a:solidFill>
              </a:rPr>
              <a:t>Average glandular dose</a:t>
            </a:r>
          </a:p>
        </p:txBody>
      </p:sp>
      <p:graphicFrame>
        <p:nvGraphicFramePr>
          <p:cNvPr id="5" name="Table 159">
            <a:extLst>
              <a:ext uri="{FF2B5EF4-FFF2-40B4-BE49-F238E27FC236}">
                <a16:creationId xmlns:a16="http://schemas.microsoft.com/office/drawing/2014/main" id="{635D013A-9843-4FB0-9414-D2F83D38E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0119769"/>
              </p:ext>
            </p:extLst>
          </p:nvPr>
        </p:nvGraphicFramePr>
        <p:xfrm>
          <a:off x="4572000" y="1412216"/>
          <a:ext cx="4278312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663">
                  <a:extLst>
                    <a:ext uri="{9D8B030D-6E8A-4147-A177-3AD203B41FA5}">
                      <a16:colId xmlns:a16="http://schemas.microsoft.com/office/drawing/2014/main" val="1290713950"/>
                    </a:ext>
                  </a:extLst>
                </a:gridCol>
                <a:gridCol w="562708">
                  <a:extLst>
                    <a:ext uri="{9D8B030D-6E8A-4147-A177-3AD203B41FA5}">
                      <a16:colId xmlns:a16="http://schemas.microsoft.com/office/drawing/2014/main" val="2764868203"/>
                    </a:ext>
                  </a:extLst>
                </a:gridCol>
                <a:gridCol w="738341">
                  <a:extLst>
                    <a:ext uri="{9D8B030D-6E8A-4147-A177-3AD203B41FA5}">
                      <a16:colId xmlns:a16="http://schemas.microsoft.com/office/drawing/2014/main" val="418893685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393786715"/>
                    </a:ext>
                  </a:extLst>
                </a:gridCol>
                <a:gridCol w="819150">
                  <a:extLst>
                    <a:ext uri="{9D8B030D-6E8A-4147-A177-3AD203B41FA5}">
                      <a16:colId xmlns:a16="http://schemas.microsoft.com/office/drawing/2014/main" val="1443655151"/>
                    </a:ext>
                  </a:extLst>
                </a:gridCol>
                <a:gridCol w="768350">
                  <a:extLst>
                    <a:ext uri="{9D8B030D-6E8A-4147-A177-3AD203B41FA5}">
                      <a16:colId xmlns:a16="http://schemas.microsoft.com/office/drawing/2014/main" val="2694674412"/>
                    </a:ext>
                  </a:extLst>
                </a:gridCol>
              </a:tblGrid>
              <a:tr h="154432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GB" sz="11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Force (N)</a:t>
                      </a:r>
                      <a:endParaRPr lang="en-US" sz="11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>
                        <a:alpha val="11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Rigid paddle 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11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Flex paddle 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11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098562"/>
                  </a:ext>
                </a:extLst>
              </a:tr>
              <a:tr h="154901"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BNT(mm)</a:t>
                      </a:r>
                      <a:endParaRPr 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AGD(</a:t>
                      </a:r>
                      <a:r>
                        <a:rPr lang="en-GB" sz="1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mGy</a:t>
                      </a:r>
                      <a:r>
                        <a:rPr lang="en-GB" sz="1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)</a:t>
                      </a:r>
                      <a:endParaRPr 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BNT(mm)</a:t>
                      </a:r>
                      <a:endParaRPr 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AGD(</a:t>
                      </a:r>
                      <a:r>
                        <a:rPr lang="en-GB" sz="10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mGy</a:t>
                      </a:r>
                      <a:r>
                        <a:rPr lang="en-GB" sz="10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)</a:t>
                      </a:r>
                      <a:endParaRPr lang="en-US" sz="10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>
                        <a:alpha val="1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9563098"/>
                  </a:ext>
                </a:extLst>
              </a:tr>
              <a:tr h="154432">
                <a:tc>
                  <a:txBody>
                    <a:bodyPr/>
                    <a:lstStyle/>
                    <a:p>
                      <a:pPr marL="0" marR="0" lvl="0" indent="0" algn="ctr" defTabSz="20900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Vol 1</a:t>
                      </a:r>
                      <a:endParaRPr lang="en-US" sz="11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22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46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1.15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44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1.12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6459642"/>
                  </a:ext>
                </a:extLst>
              </a:tr>
              <a:tr h="154432">
                <a:tc>
                  <a:txBody>
                    <a:bodyPr/>
                    <a:lstStyle/>
                    <a:p>
                      <a:pPr marL="0" marR="0" lvl="0" indent="0" algn="ctr" defTabSz="20900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Vol 2</a:t>
                      </a:r>
                      <a:endParaRPr lang="en-US" sz="1100" b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C70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95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C70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48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C70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1.20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C70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46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C70">
                        <a:alpha val="1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1.15</a:t>
                      </a:r>
                      <a:endParaRPr lang="en-US" sz="11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C7C70">
                        <a:alpha val="1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316604"/>
                  </a:ext>
                </a:extLst>
              </a:tr>
            </a:tbl>
          </a:graphicData>
        </a:graphic>
      </p:graphicFrame>
      <p:sp>
        <p:nvSpPr>
          <p:cNvPr id="9" name="Shape 343">
            <a:extLst>
              <a:ext uri="{FF2B5EF4-FFF2-40B4-BE49-F238E27FC236}">
                <a16:creationId xmlns:a16="http://schemas.microsoft.com/office/drawing/2014/main" id="{716C18E0-81B5-43C5-A0F0-98742FACF393}"/>
              </a:ext>
            </a:extLst>
          </p:cNvPr>
          <p:cNvSpPr/>
          <p:nvPr/>
        </p:nvSpPr>
        <p:spPr>
          <a:xfrm>
            <a:off x="516908" y="564893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 panose="020B0604020202020204" charset="0"/>
            </a:endParaRPr>
          </a:p>
        </p:txBody>
      </p:sp>
      <p:sp>
        <p:nvSpPr>
          <p:cNvPr id="10" name="Shape 397">
            <a:extLst>
              <a:ext uri="{FF2B5EF4-FFF2-40B4-BE49-F238E27FC236}">
                <a16:creationId xmlns:a16="http://schemas.microsoft.com/office/drawing/2014/main" id="{9414E90A-A5AD-4B71-95B2-1C14D914AA51}"/>
              </a:ext>
            </a:extLst>
          </p:cNvPr>
          <p:cNvSpPr/>
          <p:nvPr/>
        </p:nvSpPr>
        <p:spPr>
          <a:xfrm>
            <a:off x="4571999" y="903715"/>
            <a:ext cx="3131127" cy="358094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 panose="020B0604020202020204" charset="0"/>
            </a:endParaRP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A12AA0B3-4C76-4AC8-92C6-60B6F861AC13}"/>
              </a:ext>
            </a:extLst>
          </p:cNvPr>
          <p:cNvSpPr txBox="1">
            <a:spLocks/>
          </p:cNvSpPr>
          <p:nvPr/>
        </p:nvSpPr>
        <p:spPr>
          <a:xfrm>
            <a:off x="358240" y="829692"/>
            <a:ext cx="3994500" cy="41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✘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●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○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Sniglet"/>
              <a:buChar char="■"/>
              <a:defRPr sz="1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27000" indent="0">
              <a:buFont typeface="Sniglet"/>
              <a:buNone/>
            </a:pPr>
            <a:r>
              <a:rPr lang="en-GB" sz="2000" dirty="0">
                <a:solidFill>
                  <a:srgbClr val="FFC000"/>
                </a:solidFill>
              </a:rPr>
              <a:t>Image Quality</a:t>
            </a:r>
          </a:p>
        </p:txBody>
      </p:sp>
      <p:sp>
        <p:nvSpPr>
          <p:cNvPr id="12" name="Shape 397">
            <a:extLst>
              <a:ext uri="{FF2B5EF4-FFF2-40B4-BE49-F238E27FC236}">
                <a16:creationId xmlns:a16="http://schemas.microsoft.com/office/drawing/2014/main" id="{8B1B8CAB-6033-49F1-AD6A-994BC332C0FB}"/>
              </a:ext>
            </a:extLst>
          </p:cNvPr>
          <p:cNvSpPr/>
          <p:nvPr/>
        </p:nvSpPr>
        <p:spPr>
          <a:xfrm>
            <a:off x="345538" y="950871"/>
            <a:ext cx="2652712" cy="358094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niglet" panose="020B0604020202020204" charset="0"/>
            </a:endParaRPr>
          </a:p>
        </p:txBody>
      </p:sp>
      <p:graphicFrame>
        <p:nvGraphicFramePr>
          <p:cNvPr id="13" name="Table 87">
            <a:extLst>
              <a:ext uri="{FF2B5EF4-FFF2-40B4-BE49-F238E27FC236}">
                <a16:creationId xmlns:a16="http://schemas.microsoft.com/office/drawing/2014/main" id="{1CFAA0F0-75AF-4CAD-91A8-AD4F80B386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968223"/>
              </p:ext>
            </p:extLst>
          </p:nvPr>
        </p:nvGraphicFramePr>
        <p:xfrm>
          <a:off x="401260" y="1406068"/>
          <a:ext cx="4056438" cy="1021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34927">
                  <a:extLst>
                    <a:ext uri="{9D8B030D-6E8A-4147-A177-3AD203B41FA5}">
                      <a16:colId xmlns:a16="http://schemas.microsoft.com/office/drawing/2014/main" val="2840704057"/>
                    </a:ext>
                  </a:extLst>
                </a:gridCol>
                <a:gridCol w="684277">
                  <a:extLst>
                    <a:ext uri="{9D8B030D-6E8A-4147-A177-3AD203B41FA5}">
                      <a16:colId xmlns:a16="http://schemas.microsoft.com/office/drawing/2014/main" val="1503658093"/>
                    </a:ext>
                  </a:extLst>
                </a:gridCol>
                <a:gridCol w="692142">
                  <a:extLst>
                    <a:ext uri="{9D8B030D-6E8A-4147-A177-3AD203B41FA5}">
                      <a16:colId xmlns:a16="http://schemas.microsoft.com/office/drawing/2014/main" val="847636626"/>
                    </a:ext>
                  </a:extLst>
                </a:gridCol>
                <a:gridCol w="778659">
                  <a:extLst>
                    <a:ext uri="{9D8B030D-6E8A-4147-A177-3AD203B41FA5}">
                      <a16:colId xmlns:a16="http://schemas.microsoft.com/office/drawing/2014/main" val="1637690002"/>
                    </a:ext>
                  </a:extLst>
                </a:gridCol>
                <a:gridCol w="690360">
                  <a:extLst>
                    <a:ext uri="{9D8B030D-6E8A-4147-A177-3AD203B41FA5}">
                      <a16:colId xmlns:a16="http://schemas.microsoft.com/office/drawing/2014/main" val="3038609200"/>
                    </a:ext>
                  </a:extLst>
                </a:gridCol>
                <a:gridCol w="676073">
                  <a:extLst>
                    <a:ext uri="{9D8B030D-6E8A-4147-A177-3AD203B41FA5}">
                      <a16:colId xmlns:a16="http://schemas.microsoft.com/office/drawing/2014/main" val="2818933751"/>
                    </a:ext>
                  </a:extLst>
                </a:gridCol>
              </a:tblGrid>
              <a:tr h="187501">
                <a:tc rowSpan="2">
                  <a:txBody>
                    <a:bodyPr/>
                    <a:lstStyle/>
                    <a:p>
                      <a:pPr algn="ctr"/>
                      <a:endParaRPr lang="en-GB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SNR 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  <a:alpha val="1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Rigid paddle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Flex paddle 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768969"/>
                  </a:ext>
                </a:extLst>
              </a:tr>
              <a:tr h="159376">
                <a:tc vMerge="1">
                  <a:txBody>
                    <a:bodyPr/>
                    <a:lstStyle/>
                    <a:p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mean</a:t>
                      </a:r>
                      <a:endParaRPr lang="en-US" sz="10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std</a:t>
                      </a:r>
                      <a:r>
                        <a:rPr lang="en-GB" sz="10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 dev</a:t>
                      </a:r>
                      <a:endParaRPr lang="en-US" sz="10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mean</a:t>
                      </a:r>
                      <a:endParaRPr lang="en-US" sz="10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 err="1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std</a:t>
                      </a:r>
                      <a:r>
                        <a:rPr lang="en-GB" sz="10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 dev</a:t>
                      </a:r>
                      <a:endParaRPr lang="en-US" sz="10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p-value</a:t>
                      </a:r>
                      <a:endParaRPr lang="en-US" sz="10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56490"/>
                  </a:ext>
                </a:extLst>
              </a:tr>
              <a:tr h="187501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Vol 1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82.90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43.09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83.70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37.72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0.706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654518"/>
                  </a:ext>
                </a:extLst>
              </a:tr>
              <a:tr h="187501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Vol 2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126.89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8.75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137.21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10.73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solidFill>
                            <a:schemeClr val="bg1"/>
                          </a:solidFill>
                          <a:latin typeface="Sniglet" panose="020B0604020202020204" charset="0"/>
                          <a:cs typeface="Helvetica" panose="020B0604020202020204" pitchFamily="34" charset="0"/>
                        </a:rPr>
                        <a:t>0.000</a:t>
                      </a:r>
                      <a:endParaRPr lang="en-US" sz="1100" dirty="0">
                        <a:solidFill>
                          <a:schemeClr val="bg1"/>
                        </a:solidFill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23932"/>
                  </a:ext>
                </a:extLst>
              </a:tr>
            </a:tbl>
          </a:graphicData>
        </a:graphic>
      </p:graphicFrame>
      <p:graphicFrame>
        <p:nvGraphicFramePr>
          <p:cNvPr id="14" name="Table 117">
            <a:extLst>
              <a:ext uri="{FF2B5EF4-FFF2-40B4-BE49-F238E27FC236}">
                <a16:creationId xmlns:a16="http://schemas.microsoft.com/office/drawing/2014/main" id="{DB0336D7-CADC-434F-981B-0271AAB3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2988217"/>
              </p:ext>
            </p:extLst>
          </p:nvPr>
        </p:nvGraphicFramePr>
        <p:xfrm>
          <a:off x="401257" y="2708293"/>
          <a:ext cx="4056441" cy="10363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72088">
                  <a:extLst>
                    <a:ext uri="{9D8B030D-6E8A-4147-A177-3AD203B41FA5}">
                      <a16:colId xmlns:a16="http://schemas.microsoft.com/office/drawing/2014/main" val="2840704057"/>
                    </a:ext>
                  </a:extLst>
                </a:gridCol>
                <a:gridCol w="585022">
                  <a:extLst>
                    <a:ext uri="{9D8B030D-6E8A-4147-A177-3AD203B41FA5}">
                      <a16:colId xmlns:a16="http://schemas.microsoft.com/office/drawing/2014/main" val="1503658093"/>
                    </a:ext>
                  </a:extLst>
                </a:gridCol>
                <a:gridCol w="743135">
                  <a:extLst>
                    <a:ext uri="{9D8B030D-6E8A-4147-A177-3AD203B41FA5}">
                      <a16:colId xmlns:a16="http://schemas.microsoft.com/office/drawing/2014/main" val="847636626"/>
                    </a:ext>
                  </a:extLst>
                </a:gridCol>
                <a:gridCol w="719419">
                  <a:extLst>
                    <a:ext uri="{9D8B030D-6E8A-4147-A177-3AD203B41FA5}">
                      <a16:colId xmlns:a16="http://schemas.microsoft.com/office/drawing/2014/main" val="1637690002"/>
                    </a:ext>
                  </a:extLst>
                </a:gridCol>
                <a:gridCol w="755606">
                  <a:extLst>
                    <a:ext uri="{9D8B030D-6E8A-4147-A177-3AD203B41FA5}">
                      <a16:colId xmlns:a16="http://schemas.microsoft.com/office/drawing/2014/main" val="3038609200"/>
                    </a:ext>
                  </a:extLst>
                </a:gridCol>
                <a:gridCol w="681171">
                  <a:extLst>
                    <a:ext uri="{9D8B030D-6E8A-4147-A177-3AD203B41FA5}">
                      <a16:colId xmlns:a16="http://schemas.microsoft.com/office/drawing/2014/main" val="2818933751"/>
                    </a:ext>
                  </a:extLst>
                </a:gridCol>
              </a:tblGrid>
              <a:tr h="138941">
                <a:tc row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 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SDNR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50000"/>
                        <a:alpha val="1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Rigid paddle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Flex paddle 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768969"/>
                  </a:ext>
                </a:extLst>
              </a:tr>
              <a:tr h="232861">
                <a:tc vMerge="1">
                  <a:txBody>
                    <a:bodyPr/>
                    <a:lstStyle/>
                    <a:p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mean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 err="1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std</a:t>
                      </a: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 dev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mean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 err="1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std</a:t>
                      </a: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 dev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p-value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56490"/>
                  </a:ext>
                </a:extLst>
              </a:tr>
              <a:tr h="23286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Vol1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0.74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0.68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0.79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0.54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0.689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654518"/>
                  </a:ext>
                </a:extLst>
              </a:tr>
              <a:tr h="23286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Vol2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1.14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0.57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1.13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0.53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0.885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23932"/>
                  </a:ext>
                </a:extLst>
              </a:tr>
            </a:tbl>
          </a:graphicData>
        </a:graphic>
      </p:graphicFrame>
      <p:graphicFrame>
        <p:nvGraphicFramePr>
          <p:cNvPr id="15" name="Table 118">
            <a:extLst>
              <a:ext uri="{FF2B5EF4-FFF2-40B4-BE49-F238E27FC236}">
                <a16:creationId xmlns:a16="http://schemas.microsoft.com/office/drawing/2014/main" id="{B56FDFE4-0275-41F2-A62D-1E2C467E6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279769"/>
              </p:ext>
            </p:extLst>
          </p:nvPr>
        </p:nvGraphicFramePr>
        <p:xfrm>
          <a:off x="401257" y="3979662"/>
          <a:ext cx="4031240" cy="108204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86264">
                  <a:extLst>
                    <a:ext uri="{9D8B030D-6E8A-4147-A177-3AD203B41FA5}">
                      <a16:colId xmlns:a16="http://schemas.microsoft.com/office/drawing/2014/main" val="2840704057"/>
                    </a:ext>
                  </a:extLst>
                </a:gridCol>
                <a:gridCol w="687618">
                  <a:extLst>
                    <a:ext uri="{9D8B030D-6E8A-4147-A177-3AD203B41FA5}">
                      <a16:colId xmlns:a16="http://schemas.microsoft.com/office/drawing/2014/main" val="1503658093"/>
                    </a:ext>
                  </a:extLst>
                </a:gridCol>
                <a:gridCol w="671810">
                  <a:extLst>
                    <a:ext uri="{9D8B030D-6E8A-4147-A177-3AD203B41FA5}">
                      <a16:colId xmlns:a16="http://schemas.microsoft.com/office/drawing/2014/main" val="847636626"/>
                    </a:ext>
                  </a:extLst>
                </a:gridCol>
                <a:gridCol w="656002">
                  <a:extLst>
                    <a:ext uri="{9D8B030D-6E8A-4147-A177-3AD203B41FA5}">
                      <a16:colId xmlns:a16="http://schemas.microsoft.com/office/drawing/2014/main" val="1637690002"/>
                    </a:ext>
                  </a:extLst>
                </a:gridCol>
                <a:gridCol w="753473">
                  <a:extLst>
                    <a:ext uri="{9D8B030D-6E8A-4147-A177-3AD203B41FA5}">
                      <a16:colId xmlns:a16="http://schemas.microsoft.com/office/drawing/2014/main" val="3038609200"/>
                    </a:ext>
                  </a:extLst>
                </a:gridCol>
                <a:gridCol w="676073">
                  <a:extLst>
                    <a:ext uri="{9D8B030D-6E8A-4147-A177-3AD203B41FA5}">
                      <a16:colId xmlns:a16="http://schemas.microsoft.com/office/drawing/2014/main" val="2818933751"/>
                    </a:ext>
                  </a:extLst>
                </a:gridCol>
              </a:tblGrid>
              <a:tr h="165939">
                <a:tc row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 </a:t>
                      </a:r>
                    </a:p>
                    <a:p>
                      <a:pPr marL="0" marR="0" lvl="0" indent="0" algn="ctr" defTabSz="20900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SDNR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>
                        <a:alpha val="1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Rigid paddle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Flex paddle 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>
                        <a:alpha val="1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Sniglet" panose="020B0604020202020204" charset="0"/>
                        <a:cs typeface="Helvetica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768969"/>
                  </a:ext>
                </a:extLst>
              </a:tr>
              <a:tr h="214763">
                <a:tc vMerge="1">
                  <a:txBody>
                    <a:bodyPr/>
                    <a:lstStyle/>
                    <a:p>
                      <a:endParaRPr lang="en-US" sz="32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mean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 err="1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std</a:t>
                      </a: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 dev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mean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 err="1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std</a:t>
                      </a: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 dev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p-value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356490"/>
                  </a:ext>
                </a:extLst>
              </a:tr>
              <a:tr h="214763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Vol 1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2.01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1.28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1.85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1.02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0.224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654518"/>
                  </a:ext>
                </a:extLst>
              </a:tr>
              <a:tr h="214763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Vol 2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0.76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3.15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0.92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0.093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100" b="1" i="0" u="none" strike="noStrike" cap="none" dirty="0">
                          <a:solidFill>
                            <a:schemeClr val="bg1"/>
                          </a:solidFill>
                          <a:latin typeface="Sniglet" panose="020B0604020202020204" charset="0"/>
                          <a:ea typeface="+mn-ea"/>
                          <a:cs typeface="Helvetica" panose="020B0604020202020204" pitchFamily="34" charset="0"/>
                          <a:sym typeface="Arial"/>
                        </a:rPr>
                        <a:t>0.885</a:t>
                      </a:r>
                      <a:endParaRPr lang="en-US" sz="1100" b="1" i="0" u="none" strike="noStrike" cap="none" dirty="0">
                        <a:solidFill>
                          <a:schemeClr val="bg1"/>
                        </a:solidFill>
                        <a:latin typeface="Sniglet" panose="020B0604020202020204" charset="0"/>
                        <a:ea typeface="+mn-ea"/>
                        <a:cs typeface="Helvetica" panose="020B0604020202020204" pitchFamily="34" charset="0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123932"/>
                  </a:ext>
                </a:extLst>
              </a:tr>
            </a:tbl>
          </a:graphicData>
        </a:graphic>
      </p:graphicFrame>
      <p:sp>
        <p:nvSpPr>
          <p:cNvPr id="16" name="TextBox 188">
            <a:extLst>
              <a:ext uri="{FF2B5EF4-FFF2-40B4-BE49-F238E27FC236}">
                <a16:creationId xmlns:a16="http://schemas.microsoft.com/office/drawing/2014/main" id="{6711444F-B825-417B-962E-41374DC9E9A9}"/>
              </a:ext>
            </a:extLst>
          </p:cNvPr>
          <p:cNvSpPr txBox="1"/>
          <p:nvPr/>
        </p:nvSpPr>
        <p:spPr>
          <a:xfrm>
            <a:off x="287338" y="2432325"/>
            <a:ext cx="277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niglet" panose="020B0604020202020204" charset="0"/>
                <a:cs typeface="Helvetica" panose="020B0604020202020204" pitchFamily="34" charset="0"/>
              </a:rPr>
              <a:t>200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  <a:cs typeface="Helvetica" panose="020B0604020202020204" pitchFamily="34" charset="0"/>
                <a:sym typeface="Symbol" panose="05050102010706020507" pitchFamily="18" charset="2"/>
              </a:rPr>
              <a:t>m microcalcifications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  <a:cs typeface="Helvetica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Sniglet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18" name="TextBox 189">
            <a:extLst>
              <a:ext uri="{FF2B5EF4-FFF2-40B4-BE49-F238E27FC236}">
                <a16:creationId xmlns:a16="http://schemas.microsoft.com/office/drawing/2014/main" id="{99E91431-3A02-47FE-93F1-A3F3587B1133}"/>
              </a:ext>
            </a:extLst>
          </p:cNvPr>
          <p:cNvSpPr txBox="1"/>
          <p:nvPr/>
        </p:nvSpPr>
        <p:spPr>
          <a:xfrm>
            <a:off x="293688" y="3731109"/>
            <a:ext cx="2883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niglet" panose="020B0604020202020204" charset="0"/>
                <a:cs typeface="Helvetica" panose="020B0604020202020204" pitchFamily="34" charset="0"/>
              </a:rPr>
              <a:t>300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  <a:cs typeface="Helvetica" panose="020B0604020202020204" pitchFamily="34" charset="0"/>
                <a:sym typeface="Symbol" panose="05050102010706020507" pitchFamily="18" charset="2"/>
              </a:rPr>
              <a:t>m microcalcifications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  <a:cs typeface="Helvetica" panose="020B06040202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Sniglet" panose="020B0604020202020204" charset="0"/>
              <a:cs typeface="Helvetica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18C2DA-B05B-4C82-8046-26FFE3108453}"/>
              </a:ext>
            </a:extLst>
          </p:cNvPr>
          <p:cNvSpPr/>
          <p:nvPr/>
        </p:nvSpPr>
        <p:spPr>
          <a:xfrm>
            <a:off x="3847954" y="2114621"/>
            <a:ext cx="584543" cy="34433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84">
            <a:extLst>
              <a:ext uri="{FF2B5EF4-FFF2-40B4-BE49-F238E27FC236}">
                <a16:creationId xmlns:a16="http://schemas.microsoft.com/office/drawing/2014/main" id="{BA7D682B-7277-472D-AE91-27808D6C270D}"/>
              </a:ext>
            </a:extLst>
          </p:cNvPr>
          <p:cNvSpPr txBox="1"/>
          <p:nvPr/>
        </p:nvSpPr>
        <p:spPr>
          <a:xfrm>
            <a:off x="5030028" y="2850343"/>
            <a:ext cx="3273366" cy="7386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niglet" panose="020B0604020202020204" charset="0"/>
                <a:cs typeface="Helvetica" panose="020B0604020202020204" pitchFamily="34" charset="0"/>
              </a:rPr>
              <a:t>For the two volunteers the flex paddles preserve or improve image quality compared to rigid paddles.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0EE5BCE-6323-4B59-A0F9-7978353CA2D8}"/>
              </a:ext>
            </a:extLst>
          </p:cNvPr>
          <p:cNvSpPr txBox="1"/>
          <p:nvPr/>
        </p:nvSpPr>
        <p:spPr>
          <a:xfrm>
            <a:off x="4711505" y="3906638"/>
            <a:ext cx="39181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niglet" panose="020B0604020202020204" charset="0"/>
                <a:cs typeface="Helvetica" panose="020B0604020202020204" pitchFamily="34" charset="0"/>
              </a:rPr>
              <a:t>The compressed breast nominal thickness (BNT) and average glandular dose (AGD) are similar with both paddle types.</a:t>
            </a:r>
          </a:p>
        </p:txBody>
      </p:sp>
      <p:sp>
        <p:nvSpPr>
          <p:cNvPr id="26" name="Shape 395">
            <a:extLst>
              <a:ext uri="{FF2B5EF4-FFF2-40B4-BE49-F238E27FC236}">
                <a16:creationId xmlns:a16="http://schemas.microsoft.com/office/drawing/2014/main" id="{9CFB0BCB-C5AF-4D43-87A1-05ED9B6B4159}"/>
              </a:ext>
            </a:extLst>
          </p:cNvPr>
          <p:cNvSpPr/>
          <p:nvPr/>
        </p:nvSpPr>
        <p:spPr>
          <a:xfrm rot="274675">
            <a:off x="4870507" y="2576292"/>
            <a:ext cx="3592407" cy="1111820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395">
            <a:extLst>
              <a:ext uri="{FF2B5EF4-FFF2-40B4-BE49-F238E27FC236}">
                <a16:creationId xmlns:a16="http://schemas.microsoft.com/office/drawing/2014/main" id="{6DA47A01-5705-4DF5-8464-927E9D95B8EF}"/>
              </a:ext>
            </a:extLst>
          </p:cNvPr>
          <p:cNvSpPr/>
          <p:nvPr/>
        </p:nvSpPr>
        <p:spPr>
          <a:xfrm rot="274675">
            <a:off x="4670066" y="3740985"/>
            <a:ext cx="3899720" cy="1066903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90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/>
      <p:bldP spid="12" grpId="0" animBg="1"/>
      <p:bldP spid="16" grpId="0"/>
      <p:bldP spid="18" grpId="0"/>
      <p:bldP spid="19" grpId="0" animBg="1"/>
      <p:bldP spid="20" grpId="0"/>
      <p:bldP spid="22" grpId="0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971550" y="411480"/>
            <a:ext cx="8184450" cy="445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Breast compression quality</a:t>
            </a:r>
            <a:endParaRPr dirty="0"/>
          </a:p>
        </p:txBody>
      </p:sp>
      <p:sp>
        <p:nvSpPr>
          <p:cNvPr id="4" name="Shape 343">
            <a:extLst>
              <a:ext uri="{FF2B5EF4-FFF2-40B4-BE49-F238E27FC236}">
                <a16:creationId xmlns:a16="http://schemas.microsoft.com/office/drawing/2014/main" id="{537DF69A-4B00-4B9B-8D6D-2746ADF89FE5}"/>
              </a:ext>
            </a:extLst>
          </p:cNvPr>
          <p:cNvSpPr/>
          <p:nvPr/>
        </p:nvSpPr>
        <p:spPr>
          <a:xfrm>
            <a:off x="516908" y="564893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5EA394E-570C-4EB1-888C-9F70DC2DE3ED}"/>
              </a:ext>
            </a:extLst>
          </p:cNvPr>
          <p:cNvSpPr txBox="1"/>
          <p:nvPr/>
        </p:nvSpPr>
        <p:spPr>
          <a:xfrm>
            <a:off x="6482362" y="512417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Sniglet" panose="020B0604020202020204" charset="0"/>
              </a:rPr>
              <a:t>Subject</a:t>
            </a:r>
            <a:r>
              <a:rPr lang="fr-FR" dirty="0">
                <a:solidFill>
                  <a:srgbClr val="FFC000"/>
                </a:solidFill>
                <a:latin typeface="Sniglet" panose="020B0604020202020204" charset="0"/>
              </a:rPr>
              <a:t> 1 : </a:t>
            </a:r>
            <a:r>
              <a:rPr lang="en-GB" dirty="0">
                <a:solidFill>
                  <a:srgbClr val="FFC000"/>
                </a:solidFill>
                <a:latin typeface="Sniglet" panose="020B0604020202020204" charset="0"/>
              </a:rPr>
              <a:t>patient comfort</a:t>
            </a:r>
          </a:p>
        </p:txBody>
      </p:sp>
      <p:sp>
        <p:nvSpPr>
          <p:cNvPr id="8" name="Shape 397">
            <a:extLst>
              <a:ext uri="{FF2B5EF4-FFF2-40B4-BE49-F238E27FC236}">
                <a16:creationId xmlns:a16="http://schemas.microsoft.com/office/drawing/2014/main" id="{F3BD6A78-7966-4C62-B3EF-941D51F9C66E}"/>
              </a:ext>
            </a:extLst>
          </p:cNvPr>
          <p:cNvSpPr/>
          <p:nvPr/>
        </p:nvSpPr>
        <p:spPr>
          <a:xfrm>
            <a:off x="6347682" y="500184"/>
            <a:ext cx="2399048" cy="358094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45">
            <a:extLst>
              <a:ext uri="{FF2B5EF4-FFF2-40B4-BE49-F238E27FC236}">
                <a16:creationId xmlns:a16="http://schemas.microsoft.com/office/drawing/2014/main" id="{6119FBE2-4AA3-49E3-8E9B-40957DB2795A}"/>
              </a:ext>
            </a:extLst>
          </p:cNvPr>
          <p:cNvSpPr/>
          <p:nvPr/>
        </p:nvSpPr>
        <p:spPr>
          <a:xfrm rot="5400000">
            <a:off x="2748607" y="2916534"/>
            <a:ext cx="3652851" cy="11021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Shape 45">
            <a:extLst>
              <a:ext uri="{FF2B5EF4-FFF2-40B4-BE49-F238E27FC236}">
                <a16:creationId xmlns:a16="http://schemas.microsoft.com/office/drawing/2014/main" id="{03D0C2A3-07C8-428E-A0DC-09EC812C6772}"/>
              </a:ext>
            </a:extLst>
          </p:cNvPr>
          <p:cNvSpPr/>
          <p:nvPr/>
        </p:nvSpPr>
        <p:spPr>
          <a:xfrm>
            <a:off x="2745574" y="2967433"/>
            <a:ext cx="3652851" cy="11021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BCC7F563-978E-4FDF-A39F-1AD1B2444772}"/>
              </a:ext>
            </a:extLst>
          </p:cNvPr>
          <p:cNvGrpSpPr/>
          <p:nvPr/>
        </p:nvGrpSpPr>
        <p:grpSpPr>
          <a:xfrm>
            <a:off x="229059" y="851428"/>
            <a:ext cx="4202212" cy="2092630"/>
            <a:chOff x="229059" y="851428"/>
            <a:chExt cx="4202212" cy="2092630"/>
          </a:xfrm>
        </p:grpSpPr>
        <p:pic>
          <p:nvPicPr>
            <p:cNvPr id="114" name="Picture 104">
              <a:extLst>
                <a:ext uri="{FF2B5EF4-FFF2-40B4-BE49-F238E27FC236}">
                  <a16:creationId xmlns:a16="http://schemas.microsoft.com/office/drawing/2014/main" id="{98AE4569-06E5-46B5-9EEE-EBD47A3CB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4443" y="2250247"/>
              <a:ext cx="717232" cy="56030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15" name="Picture 110">
              <a:extLst>
                <a:ext uri="{FF2B5EF4-FFF2-40B4-BE49-F238E27FC236}">
                  <a16:creationId xmlns:a16="http://schemas.microsoft.com/office/drawing/2014/main" id="{187FE88F-287B-436B-AB7E-C19D20BA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26" b="97312" l="0" r="89080">
                          <a14:foregroundMark x1="8046" y1="25269" x2="17816" y2="25269"/>
                          <a14:foregroundMark x1="10345" y1="39247" x2="20690" y2="37634"/>
                          <a14:foregroundMark x1="10345" y1="51613" x2="16092" y2="52151"/>
                          <a14:foregroundMark x1="8621" y1="61290" x2="22414" y2="61290"/>
                          <a14:foregroundMark x1="9770" y1="73118" x2="16092" y2="73118"/>
                          <a14:foregroundMark x1="8046" y1="88710" x2="25287" y2="8763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84188" y="1021541"/>
              <a:ext cx="961100" cy="1027382"/>
            </a:xfrm>
            <a:prstGeom prst="rect">
              <a:avLst/>
            </a:prstGeom>
          </p:spPr>
        </p:pic>
        <p:pic>
          <p:nvPicPr>
            <p:cNvPr id="116" name="Picture 9">
              <a:extLst>
                <a:ext uri="{FF2B5EF4-FFF2-40B4-BE49-F238E27FC236}">
                  <a16:creationId xmlns:a16="http://schemas.microsoft.com/office/drawing/2014/main" id="{D22C0620-FC38-4BD5-A17D-A00F41852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816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1329" y="1145217"/>
              <a:ext cx="1310711" cy="1773472"/>
            </a:xfrm>
            <a:prstGeom prst="rect">
              <a:avLst/>
            </a:prstGeom>
          </p:spPr>
        </p:pic>
        <p:pic>
          <p:nvPicPr>
            <p:cNvPr id="117" name="Picture 16">
              <a:extLst>
                <a:ext uri="{FF2B5EF4-FFF2-40B4-BE49-F238E27FC236}">
                  <a16:creationId xmlns:a16="http://schemas.microsoft.com/office/drawing/2014/main" id="{6C5D5D38-5EC5-4FAC-B703-6C004F9AD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42114" y="1145217"/>
              <a:ext cx="1189157" cy="1798841"/>
            </a:xfrm>
            <a:prstGeom prst="rect">
              <a:avLst/>
            </a:prstGeom>
          </p:spPr>
        </p:pic>
        <p:sp>
          <p:nvSpPr>
            <p:cNvPr id="120" name="ZoneTexte 119">
              <a:extLst>
                <a:ext uri="{FF2B5EF4-FFF2-40B4-BE49-F238E27FC236}">
                  <a16:creationId xmlns:a16="http://schemas.microsoft.com/office/drawing/2014/main" id="{0988A7D5-A0C4-42BE-BFCB-C5B0A7A19EC1}"/>
                </a:ext>
              </a:extLst>
            </p:cNvPr>
            <p:cNvSpPr txBox="1"/>
            <p:nvPr/>
          </p:nvSpPr>
          <p:spPr>
            <a:xfrm>
              <a:off x="2404491" y="981583"/>
              <a:ext cx="4667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0.5</a:t>
              </a:r>
              <a:r>
                <a:rPr lang="fr-FR" sz="800" baseline="30000" dirty="0">
                  <a:solidFill>
                    <a:schemeClr val="bg1"/>
                  </a:solidFill>
                  <a:latin typeface="Sniglet" panose="020B0604020202020204" charset="0"/>
                </a:rPr>
                <a:t>e</a:t>
              </a:r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-3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0.1</a:t>
              </a:r>
              <a:r>
                <a:rPr lang="fr-FR" sz="800" baseline="30000" dirty="0">
                  <a:solidFill>
                    <a:schemeClr val="bg1"/>
                  </a:solidFill>
                  <a:latin typeface="Sniglet" panose="020B0604020202020204" charset="0"/>
                </a:rPr>
                <a:t>e</a:t>
              </a:r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-2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0.003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0.006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0.01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0.05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0.17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MPa</a:t>
              </a:r>
            </a:p>
          </p:txBody>
        </p:sp>
        <p:sp>
          <p:nvSpPr>
            <p:cNvPr id="121" name="ZoneTexte 120">
              <a:extLst>
                <a:ext uri="{FF2B5EF4-FFF2-40B4-BE49-F238E27FC236}">
                  <a16:creationId xmlns:a16="http://schemas.microsoft.com/office/drawing/2014/main" id="{B03CB52E-3FA1-408D-81E1-807F9119AB9D}"/>
                </a:ext>
              </a:extLst>
            </p:cNvPr>
            <p:cNvSpPr txBox="1"/>
            <p:nvPr/>
          </p:nvSpPr>
          <p:spPr>
            <a:xfrm>
              <a:off x="229059" y="851428"/>
              <a:ext cx="1455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Sniglet" panose="020B0604020202020204" charset="0"/>
                </a:rPr>
                <a:t>Stress intensity </a:t>
              </a:r>
            </a:p>
          </p:txBody>
        </p:sp>
      </p:grpSp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595A2131-10B0-43E1-8786-03A406ABD605}"/>
              </a:ext>
            </a:extLst>
          </p:cNvPr>
          <p:cNvGrpSpPr/>
          <p:nvPr/>
        </p:nvGrpSpPr>
        <p:grpSpPr>
          <a:xfrm>
            <a:off x="4605670" y="854672"/>
            <a:ext cx="3928604" cy="2075671"/>
            <a:chOff x="4605670" y="854672"/>
            <a:chExt cx="3928604" cy="2075671"/>
          </a:xfrm>
        </p:grpSpPr>
        <p:sp>
          <p:nvSpPr>
            <p:cNvPr id="122" name="ZoneTexte 121">
              <a:extLst>
                <a:ext uri="{FF2B5EF4-FFF2-40B4-BE49-F238E27FC236}">
                  <a16:creationId xmlns:a16="http://schemas.microsoft.com/office/drawing/2014/main" id="{1C6FBF43-48F9-4C67-A05B-2BA2B69C4F4B}"/>
                </a:ext>
              </a:extLst>
            </p:cNvPr>
            <p:cNvSpPr txBox="1"/>
            <p:nvPr/>
          </p:nvSpPr>
          <p:spPr>
            <a:xfrm>
              <a:off x="4605670" y="854672"/>
              <a:ext cx="1435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Sniglet" panose="020B0604020202020204" charset="0"/>
                </a:rPr>
                <a:t>Strain intensity </a:t>
              </a:r>
            </a:p>
          </p:txBody>
        </p:sp>
        <p:pic>
          <p:nvPicPr>
            <p:cNvPr id="125" name="Picture 100">
              <a:extLst>
                <a:ext uri="{FF2B5EF4-FFF2-40B4-BE49-F238E27FC236}">
                  <a16:creationId xmlns:a16="http://schemas.microsoft.com/office/drawing/2014/main" id="{F3737808-E35C-45F6-ADF5-1986B72A3B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4679" b="79633" l="59864" r="90306">
                          <a14:foregroundMark x1="61735" y1="20734" x2="63946" y2="20000"/>
                          <a14:foregroundMark x1="62755" y1="25505" x2="64966" y2="24954"/>
                          <a14:foregroundMark x1="62075" y1="29174" x2="64966" y2="28257"/>
                          <a14:foregroundMark x1="62925" y1="32844" x2="64796" y2="32294"/>
                          <a14:foregroundMark x1="61054" y1="36881" x2="62925" y2="35963"/>
                          <a14:foregroundMark x1="62755" y1="40183" x2="64966" y2="39817"/>
                          <a14:foregroundMark x1="71259" y1="59633" x2="71259" y2="59633"/>
                          <a14:foregroundMark x1="90306" y1="79633" x2="90306" y2="79633"/>
                        </a14:backgroundRemoval>
                      </a14:imgEffect>
                    </a14:imgLayer>
                  </a14:imgProps>
                </a:ext>
              </a:extLst>
            </a:blip>
            <a:srcRect l="57188" t="11667" r="14970" b="54972"/>
            <a:stretch/>
          </p:blipFill>
          <p:spPr>
            <a:xfrm>
              <a:off x="6135160" y="867248"/>
              <a:ext cx="1049067" cy="1165109"/>
            </a:xfrm>
            <a:prstGeom prst="rect">
              <a:avLst/>
            </a:prstGeom>
          </p:spPr>
        </p:pic>
        <p:pic>
          <p:nvPicPr>
            <p:cNvPr id="126" name="Picture 102">
              <a:extLst>
                <a:ext uri="{FF2B5EF4-FFF2-40B4-BE49-F238E27FC236}">
                  <a16:creationId xmlns:a16="http://schemas.microsoft.com/office/drawing/2014/main" id="{1E2B3732-5B4B-48DC-BADB-08ED70CF9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5621" y="2220602"/>
              <a:ext cx="733401" cy="57293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27" name="Picture 8">
              <a:extLst>
                <a:ext uri="{FF2B5EF4-FFF2-40B4-BE49-F238E27FC236}">
                  <a16:creationId xmlns:a16="http://schemas.microsoft.com/office/drawing/2014/main" id="{5C32F641-58F9-41BD-BA0C-464583DC7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339" b="99107" l="0" r="90818"/>
                      </a14:imgEffect>
                    </a14:imgLayer>
                  </a14:imgProps>
                </a:ext>
              </a:extLst>
            </a:blip>
            <a:srcRect t="2664" b="3707"/>
            <a:stretch/>
          </p:blipFill>
          <p:spPr>
            <a:xfrm>
              <a:off x="4812607" y="1123695"/>
              <a:ext cx="1438556" cy="1806648"/>
            </a:xfrm>
            <a:prstGeom prst="rect">
              <a:avLst/>
            </a:prstGeom>
          </p:spPr>
        </p:pic>
        <p:pic>
          <p:nvPicPr>
            <p:cNvPr id="128" name="Picture 15">
              <a:extLst>
                <a:ext uri="{FF2B5EF4-FFF2-40B4-BE49-F238E27FC236}">
                  <a16:creationId xmlns:a16="http://schemas.microsoft.com/office/drawing/2014/main" id="{478DD057-AD9F-4DE0-A0AD-CF848B69F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929" b="98961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72773" y="1025580"/>
              <a:ext cx="1261501" cy="1872801"/>
            </a:xfrm>
            <a:prstGeom prst="rect">
              <a:avLst/>
            </a:prstGeom>
          </p:spPr>
        </p:pic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59AE0D7D-F0BD-4CD8-AF6C-0E5BCECAD4FE}"/>
                </a:ext>
              </a:extLst>
            </p:cNvPr>
            <p:cNvSpPr txBox="1"/>
            <p:nvPr/>
          </p:nvSpPr>
          <p:spPr>
            <a:xfrm>
              <a:off x="6476157" y="1005316"/>
              <a:ext cx="34176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0. 2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0. 4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0. 6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0. 7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0. 8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0. 9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1.</a:t>
              </a:r>
            </a:p>
          </p:txBody>
        </p:sp>
      </p:grpSp>
      <p:grpSp>
        <p:nvGrpSpPr>
          <p:cNvPr id="146" name="Groupe 145">
            <a:extLst>
              <a:ext uri="{FF2B5EF4-FFF2-40B4-BE49-F238E27FC236}">
                <a16:creationId xmlns:a16="http://schemas.microsoft.com/office/drawing/2014/main" id="{D0BE3499-DA7B-448F-B5C8-A236664AA256}"/>
              </a:ext>
            </a:extLst>
          </p:cNvPr>
          <p:cNvGrpSpPr/>
          <p:nvPr/>
        </p:nvGrpSpPr>
        <p:grpSpPr>
          <a:xfrm>
            <a:off x="4561774" y="2987437"/>
            <a:ext cx="4103797" cy="1899036"/>
            <a:chOff x="4561774" y="2987437"/>
            <a:chExt cx="4103797" cy="1899036"/>
          </a:xfrm>
        </p:grpSpPr>
        <p:sp>
          <p:nvSpPr>
            <p:cNvPr id="124" name="ZoneTexte 123">
              <a:extLst>
                <a:ext uri="{FF2B5EF4-FFF2-40B4-BE49-F238E27FC236}">
                  <a16:creationId xmlns:a16="http://schemas.microsoft.com/office/drawing/2014/main" id="{4965D0B1-5F46-4AFF-85FF-1B67FAE6E1C3}"/>
                </a:ext>
              </a:extLst>
            </p:cNvPr>
            <p:cNvSpPr txBox="1"/>
            <p:nvPr/>
          </p:nvSpPr>
          <p:spPr>
            <a:xfrm>
              <a:off x="4561774" y="2987437"/>
              <a:ext cx="2710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Sniglet" panose="020B0604020202020204" charset="0"/>
                </a:rPr>
                <a:t>Skin pressure at paddle contact</a:t>
              </a:r>
            </a:p>
          </p:txBody>
        </p:sp>
        <p:pic>
          <p:nvPicPr>
            <p:cNvPr id="130" name="Picture 123">
              <a:extLst>
                <a:ext uri="{FF2B5EF4-FFF2-40B4-BE49-F238E27FC236}">
                  <a16:creationId xmlns:a16="http://schemas.microsoft.com/office/drawing/2014/main" id="{62CC47A4-E679-4B29-8587-138A26556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29474" y="4303000"/>
              <a:ext cx="600348" cy="58347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1" name="Picture 148">
              <a:extLst>
                <a:ext uri="{FF2B5EF4-FFF2-40B4-BE49-F238E27FC236}">
                  <a16:creationId xmlns:a16="http://schemas.microsoft.com/office/drawing/2014/main" id="{57753AF5-7AF8-4981-83CA-C74CEC392C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154" b="93077" l="6173" r="88889">
                          <a14:foregroundMark x1="19753" y1="29231" x2="27160" y2="30000"/>
                          <a14:foregroundMark x1="28395" y1="45385" x2="34568" y2="43846"/>
                          <a14:foregroundMark x1="24691" y1="56923" x2="29630" y2="56923"/>
                          <a14:foregroundMark x1="28395" y1="70769" x2="32099" y2="70000"/>
                          <a14:foregroundMark x1="25926" y1="83846" x2="41975" y2="81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98425" y="3257629"/>
              <a:ext cx="600348" cy="963521"/>
            </a:xfrm>
            <a:prstGeom prst="rect">
              <a:avLst/>
            </a:prstGeom>
          </p:spPr>
        </p:pic>
        <p:pic>
          <p:nvPicPr>
            <p:cNvPr id="132" name="Picture 13">
              <a:extLst>
                <a:ext uri="{FF2B5EF4-FFF2-40B4-BE49-F238E27FC236}">
                  <a16:creationId xmlns:a16="http://schemas.microsoft.com/office/drawing/2014/main" id="{A5B032E5-C3D3-422E-BE44-B1FF62CFA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0" b="98884" l="2108" r="9909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39628" y="3221902"/>
              <a:ext cx="1436299" cy="1550943"/>
            </a:xfrm>
            <a:prstGeom prst="rect">
              <a:avLst/>
            </a:prstGeom>
          </p:spPr>
        </p:pic>
        <p:pic>
          <p:nvPicPr>
            <p:cNvPr id="133" name="Picture 18">
              <a:extLst>
                <a:ext uri="{FF2B5EF4-FFF2-40B4-BE49-F238E27FC236}">
                  <a16:creationId xmlns:a16="http://schemas.microsoft.com/office/drawing/2014/main" id="{B3D57A9D-1503-4054-8BA3-9C73F62BD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166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257110" y="3208610"/>
              <a:ext cx="1408461" cy="1564235"/>
            </a:xfrm>
            <a:prstGeom prst="rect">
              <a:avLst/>
            </a:prstGeom>
          </p:spPr>
        </p:pic>
        <p:sp>
          <p:nvSpPr>
            <p:cNvPr id="134" name="ZoneTexte 133">
              <a:extLst>
                <a:ext uri="{FF2B5EF4-FFF2-40B4-BE49-F238E27FC236}">
                  <a16:creationId xmlns:a16="http://schemas.microsoft.com/office/drawing/2014/main" id="{960DA1F4-F2AD-42DC-B79A-733BADB00E24}"/>
                </a:ext>
              </a:extLst>
            </p:cNvPr>
            <p:cNvSpPr txBox="1"/>
            <p:nvPr/>
          </p:nvSpPr>
          <p:spPr>
            <a:xfrm>
              <a:off x="6629191" y="3257511"/>
              <a:ext cx="42672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0.  01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0.  02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0.  03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0.  04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0.  06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0.  08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MPa</a:t>
              </a:r>
            </a:p>
          </p:txBody>
        </p:sp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4B18AEFB-138F-4DB4-8474-F52AD3730A4D}"/>
              </a:ext>
            </a:extLst>
          </p:cNvPr>
          <p:cNvGrpSpPr/>
          <p:nvPr/>
        </p:nvGrpSpPr>
        <p:grpSpPr>
          <a:xfrm>
            <a:off x="198958" y="3054722"/>
            <a:ext cx="4337867" cy="1827912"/>
            <a:chOff x="198958" y="3054722"/>
            <a:chExt cx="4337867" cy="1827912"/>
          </a:xfrm>
        </p:grpSpPr>
        <p:sp>
          <p:nvSpPr>
            <p:cNvPr id="123" name="ZoneTexte 122">
              <a:extLst>
                <a:ext uri="{FF2B5EF4-FFF2-40B4-BE49-F238E27FC236}">
                  <a16:creationId xmlns:a16="http://schemas.microsoft.com/office/drawing/2014/main" id="{EBF677B2-95DA-4BA1-A3D6-C598E3E4ABB8}"/>
                </a:ext>
              </a:extLst>
            </p:cNvPr>
            <p:cNvSpPr txBox="1"/>
            <p:nvPr/>
          </p:nvSpPr>
          <p:spPr>
            <a:xfrm>
              <a:off x="198958" y="3054722"/>
              <a:ext cx="2858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Sniglet" panose="020B0604020202020204" charset="0"/>
                </a:rPr>
                <a:t>Skin pressure at receptor contact</a:t>
              </a:r>
            </a:p>
          </p:txBody>
        </p:sp>
        <p:pic>
          <p:nvPicPr>
            <p:cNvPr id="137" name="Picture 128">
              <a:extLst>
                <a:ext uri="{FF2B5EF4-FFF2-40B4-BE49-F238E27FC236}">
                  <a16:creationId xmlns:a16="http://schemas.microsoft.com/office/drawing/2014/main" id="{7CDC4A39-CEEE-435C-B1DD-B5FF3020C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157716" y="4356658"/>
              <a:ext cx="643704" cy="52597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138" name="Picture 148">
              <a:extLst>
                <a:ext uri="{FF2B5EF4-FFF2-40B4-BE49-F238E27FC236}">
                  <a16:creationId xmlns:a16="http://schemas.microsoft.com/office/drawing/2014/main" id="{1A5282FB-D208-41B7-9E1A-FCA878EF9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6154" b="93077" l="6173" r="88889">
                          <a14:foregroundMark x1="19753" y1="29231" x2="27160" y2="30000"/>
                          <a14:foregroundMark x1="28395" y1="45385" x2="34568" y2="43846"/>
                          <a14:foregroundMark x1="24691" y1="56923" x2="29630" y2="56923"/>
                          <a14:foregroundMark x1="28395" y1="70769" x2="32099" y2="70000"/>
                          <a14:foregroundMark x1="25926" y1="83846" x2="41975" y2="8153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106800" y="3283743"/>
              <a:ext cx="600348" cy="963521"/>
            </a:xfrm>
            <a:prstGeom prst="rect">
              <a:avLst/>
            </a:prstGeom>
          </p:spPr>
        </p:pic>
        <p:sp>
          <p:nvSpPr>
            <p:cNvPr id="139" name="ZoneTexte 138">
              <a:extLst>
                <a:ext uri="{FF2B5EF4-FFF2-40B4-BE49-F238E27FC236}">
                  <a16:creationId xmlns:a16="http://schemas.microsoft.com/office/drawing/2014/main" id="{A42557D0-A398-4B08-B0B0-DFDF32D7CCA3}"/>
                </a:ext>
              </a:extLst>
            </p:cNvPr>
            <p:cNvSpPr txBox="1"/>
            <p:nvPr/>
          </p:nvSpPr>
          <p:spPr>
            <a:xfrm>
              <a:off x="2337566" y="3311977"/>
              <a:ext cx="42672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0.  01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0.  02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0.  03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0.  04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0.  06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0.  08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MPa</a:t>
              </a:r>
            </a:p>
          </p:txBody>
        </p:sp>
        <p:pic>
          <p:nvPicPr>
            <p:cNvPr id="140" name="Picture 14">
              <a:extLst>
                <a:ext uri="{FF2B5EF4-FFF2-40B4-BE49-F238E27FC236}">
                  <a16:creationId xmlns:a16="http://schemas.microsoft.com/office/drawing/2014/main" id="{CEFFEAEC-FEB9-402E-A5E1-B1F98A0FA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7800" b="97600" l="0" r="100000">
                          <a14:foregroundMark x1="61201" y1="20800" x2="72727" y2="208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7986" y="3464064"/>
              <a:ext cx="1643493" cy="1334004"/>
            </a:xfrm>
            <a:prstGeom prst="rect">
              <a:avLst/>
            </a:prstGeom>
          </p:spPr>
        </p:pic>
        <p:pic>
          <p:nvPicPr>
            <p:cNvPr id="142" name="Picture 19">
              <a:extLst>
                <a:ext uri="{FF2B5EF4-FFF2-40B4-BE49-F238E27FC236}">
                  <a16:creationId xmlns:a16="http://schemas.microsoft.com/office/drawing/2014/main" id="{08E14CE5-1CD1-4142-84AF-F9C76D1A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6773" b="98406" l="1645" r="99013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10907" y="3464064"/>
              <a:ext cx="1625918" cy="1342452"/>
            </a:xfrm>
            <a:prstGeom prst="rect">
              <a:avLst/>
            </a:prstGeom>
          </p:spPr>
        </p:pic>
      </p:grpSp>
      <p:pic>
        <p:nvPicPr>
          <p:cNvPr id="143" name="Picture 89">
            <a:extLst>
              <a:ext uri="{FF2B5EF4-FFF2-40B4-BE49-F238E27FC236}">
                <a16:creationId xmlns:a16="http://schemas.microsoft.com/office/drawing/2014/main" id="{FE7CD599-B0F8-4A0A-90E0-43C6A5A83748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715000" y="507942"/>
            <a:ext cx="565342" cy="3543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914166" y="417920"/>
            <a:ext cx="8184450" cy="445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Breast compression quality</a:t>
            </a:r>
            <a:endParaRPr dirty="0"/>
          </a:p>
        </p:txBody>
      </p:sp>
      <p:sp>
        <p:nvSpPr>
          <p:cNvPr id="4" name="Shape 343">
            <a:extLst>
              <a:ext uri="{FF2B5EF4-FFF2-40B4-BE49-F238E27FC236}">
                <a16:creationId xmlns:a16="http://schemas.microsoft.com/office/drawing/2014/main" id="{537DF69A-4B00-4B9B-8D6D-2746ADF89FE5}"/>
              </a:ext>
            </a:extLst>
          </p:cNvPr>
          <p:cNvSpPr/>
          <p:nvPr/>
        </p:nvSpPr>
        <p:spPr>
          <a:xfrm>
            <a:off x="516908" y="564893"/>
            <a:ext cx="397258" cy="292507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139">
            <a:extLst>
              <a:ext uri="{FF2B5EF4-FFF2-40B4-BE49-F238E27FC236}">
                <a16:creationId xmlns:a16="http://schemas.microsoft.com/office/drawing/2014/main" id="{968385BD-3D90-491B-92EA-C8BEADB75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477" y="495746"/>
            <a:ext cx="454203" cy="38098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98E8F85-7769-40F6-A7A6-79D9985292C8}"/>
              </a:ext>
            </a:extLst>
          </p:cNvPr>
          <p:cNvSpPr txBox="1"/>
          <p:nvPr/>
        </p:nvSpPr>
        <p:spPr>
          <a:xfrm>
            <a:off x="6398425" y="532454"/>
            <a:ext cx="2257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C000"/>
                </a:solidFill>
                <a:latin typeface="Sniglet" panose="020B0604020202020204" charset="0"/>
              </a:rPr>
              <a:t>Subject</a:t>
            </a:r>
            <a:r>
              <a:rPr lang="fr-FR" dirty="0">
                <a:solidFill>
                  <a:srgbClr val="FFC000"/>
                </a:solidFill>
                <a:latin typeface="Sniglet" panose="020B0604020202020204" charset="0"/>
              </a:rPr>
              <a:t> 2: </a:t>
            </a:r>
            <a:r>
              <a:rPr lang="en-GB" dirty="0">
                <a:solidFill>
                  <a:srgbClr val="FFC000"/>
                </a:solidFill>
                <a:latin typeface="Sniglet" panose="020B0604020202020204" charset="0"/>
              </a:rPr>
              <a:t>patient comfort</a:t>
            </a:r>
          </a:p>
        </p:txBody>
      </p:sp>
      <p:sp>
        <p:nvSpPr>
          <p:cNvPr id="9" name="Shape 397">
            <a:extLst>
              <a:ext uri="{FF2B5EF4-FFF2-40B4-BE49-F238E27FC236}">
                <a16:creationId xmlns:a16="http://schemas.microsoft.com/office/drawing/2014/main" id="{0FFA0F16-1F11-4CD3-B4FA-71596657EA18}"/>
              </a:ext>
            </a:extLst>
          </p:cNvPr>
          <p:cNvSpPr/>
          <p:nvPr/>
        </p:nvSpPr>
        <p:spPr>
          <a:xfrm>
            <a:off x="6288595" y="484265"/>
            <a:ext cx="2478355" cy="358094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45">
            <a:extLst>
              <a:ext uri="{FF2B5EF4-FFF2-40B4-BE49-F238E27FC236}">
                <a16:creationId xmlns:a16="http://schemas.microsoft.com/office/drawing/2014/main" id="{48DE27A3-9D27-4E3B-8558-D889FE71C8FF}"/>
              </a:ext>
            </a:extLst>
          </p:cNvPr>
          <p:cNvSpPr/>
          <p:nvPr/>
        </p:nvSpPr>
        <p:spPr>
          <a:xfrm rot="5400000">
            <a:off x="2748607" y="2873562"/>
            <a:ext cx="3652851" cy="11021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45">
            <a:extLst>
              <a:ext uri="{FF2B5EF4-FFF2-40B4-BE49-F238E27FC236}">
                <a16:creationId xmlns:a16="http://schemas.microsoft.com/office/drawing/2014/main" id="{7374FD6F-5703-4805-B762-F19B3C832C7F}"/>
              </a:ext>
            </a:extLst>
          </p:cNvPr>
          <p:cNvSpPr/>
          <p:nvPr/>
        </p:nvSpPr>
        <p:spPr>
          <a:xfrm>
            <a:off x="2745574" y="2924461"/>
            <a:ext cx="3652851" cy="11021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9F23B96-33EE-429E-A1D9-6E00A72D876A}"/>
              </a:ext>
            </a:extLst>
          </p:cNvPr>
          <p:cNvGrpSpPr/>
          <p:nvPr/>
        </p:nvGrpSpPr>
        <p:grpSpPr>
          <a:xfrm>
            <a:off x="229059" y="851428"/>
            <a:ext cx="4305295" cy="1970897"/>
            <a:chOff x="229059" y="851428"/>
            <a:chExt cx="4305295" cy="1970897"/>
          </a:xfrm>
        </p:grpSpPr>
        <p:pic>
          <p:nvPicPr>
            <p:cNvPr id="29" name="Picture 136">
              <a:extLst>
                <a:ext uri="{FF2B5EF4-FFF2-40B4-BE49-F238E27FC236}">
                  <a16:creationId xmlns:a16="http://schemas.microsoft.com/office/drawing/2014/main" id="{070D8E84-ED97-4B56-83AE-53C7F06FE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551" y="2356009"/>
              <a:ext cx="694229" cy="4663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33" name="Picture 95">
              <a:extLst>
                <a:ext uri="{FF2B5EF4-FFF2-40B4-BE49-F238E27FC236}">
                  <a16:creationId xmlns:a16="http://schemas.microsoft.com/office/drawing/2014/main" id="{D5D67197-B5FD-46DD-A10A-983B9170E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660" b="94681" l="2235" r="95531">
                          <a14:foregroundMark x1="10615" y1="26064" x2="16760" y2="25000"/>
                          <a14:foregroundMark x1="11732" y1="37234" x2="22905" y2="37766"/>
                          <a14:foregroundMark x1="12849" y1="48936" x2="19553" y2="50000"/>
                          <a14:foregroundMark x1="11732" y1="63298" x2="23464" y2="61702"/>
                          <a14:foregroundMark x1="24581" y1="76064" x2="21788" y2="76064"/>
                          <a14:foregroundMark x1="12849" y1="84043" x2="26257" y2="851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0576" y="1072636"/>
              <a:ext cx="987555" cy="1037208"/>
            </a:xfrm>
            <a:prstGeom prst="rect">
              <a:avLst/>
            </a:prstGeom>
          </p:spPr>
        </p:pic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219791E5-3F95-4067-868A-AF2052F83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87654" l="1671" r="703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1" t="10482" r="28726" b="13606"/>
            <a:stretch/>
          </p:blipFill>
          <p:spPr>
            <a:xfrm>
              <a:off x="2680160" y="1130923"/>
              <a:ext cx="1854194" cy="1552119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A130D103-88BC-48B3-AF35-8C484738EB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21" b="79012" l="836" r="6917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2" t="4242" r="32122" b="24782"/>
            <a:stretch/>
          </p:blipFill>
          <p:spPr>
            <a:xfrm>
              <a:off x="288723" y="1153768"/>
              <a:ext cx="1854194" cy="1490033"/>
            </a:xfrm>
            <a:prstGeom prst="rect">
              <a:avLst/>
            </a:prstGeom>
          </p:spPr>
        </p:pic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827C6E23-903A-44D2-AA3E-E1B8E621D789}"/>
                </a:ext>
              </a:extLst>
            </p:cNvPr>
            <p:cNvSpPr txBox="1"/>
            <p:nvPr/>
          </p:nvSpPr>
          <p:spPr>
            <a:xfrm>
              <a:off x="2298322" y="1032224"/>
              <a:ext cx="46679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0.2</a:t>
              </a:r>
              <a:r>
                <a:rPr lang="fr-FR" sz="800" baseline="30000" dirty="0">
                  <a:solidFill>
                    <a:schemeClr val="bg1"/>
                  </a:solidFill>
                  <a:latin typeface="Sniglet" panose="020B0604020202020204" charset="0"/>
                </a:rPr>
                <a:t>e</a:t>
              </a:r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-3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0.2</a:t>
              </a:r>
              <a:r>
                <a:rPr lang="fr-FR" sz="800" baseline="30000" dirty="0">
                  <a:solidFill>
                    <a:schemeClr val="bg1"/>
                  </a:solidFill>
                  <a:latin typeface="Sniglet" panose="020B0604020202020204" charset="0"/>
                </a:rPr>
                <a:t>e</a:t>
              </a:r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-2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0.6</a:t>
              </a:r>
              <a:r>
                <a:rPr lang="fr-FR" sz="800" baseline="30000" dirty="0">
                  <a:solidFill>
                    <a:schemeClr val="bg1"/>
                  </a:solidFill>
                  <a:latin typeface="Sniglet" panose="020B0604020202020204" charset="0"/>
                </a:rPr>
                <a:t>e</a:t>
              </a:r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-2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0.01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0.02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0.03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0.5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MPa</a:t>
              </a: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D3083D0F-FFC9-440B-9591-2066A38202F8}"/>
                </a:ext>
              </a:extLst>
            </p:cNvPr>
            <p:cNvSpPr txBox="1"/>
            <p:nvPr/>
          </p:nvSpPr>
          <p:spPr>
            <a:xfrm>
              <a:off x="229059" y="851428"/>
              <a:ext cx="14558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Sniglet" panose="020B0604020202020204" charset="0"/>
                </a:rPr>
                <a:t>Stress intensity 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9CEDAE5-514C-4D5E-8469-A235E86E2F50}"/>
              </a:ext>
            </a:extLst>
          </p:cNvPr>
          <p:cNvGrpSpPr/>
          <p:nvPr/>
        </p:nvGrpSpPr>
        <p:grpSpPr>
          <a:xfrm>
            <a:off x="4605002" y="854672"/>
            <a:ext cx="4065090" cy="1966253"/>
            <a:chOff x="4605002" y="854672"/>
            <a:chExt cx="4065090" cy="1966253"/>
          </a:xfrm>
        </p:grpSpPr>
        <p:pic>
          <p:nvPicPr>
            <p:cNvPr id="100" name="Picture 44">
              <a:extLst>
                <a:ext uri="{FF2B5EF4-FFF2-40B4-BE49-F238E27FC236}">
                  <a16:creationId xmlns:a16="http://schemas.microsoft.com/office/drawing/2014/main" id="{CE7CD65B-9C3B-4634-9FE3-C64B830C5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303" b="50303" l="69460" r="92193">
                          <a14:foregroundMark x1="72445" y1="17374" x2="75086" y2="17576"/>
                          <a14:foregroundMark x1="72790" y1="21212" x2="74971" y2="21818"/>
                          <a14:foregroundMark x1="73249" y1="26869" x2="75431" y2="26869"/>
                          <a14:foregroundMark x1="73479" y1="31313" x2="75431" y2="31717"/>
                          <a14:foregroundMark x1="74282" y1="35152" x2="75660" y2="36162"/>
                          <a14:foregroundMark x1="73594" y1="40606" x2="75775" y2="39596"/>
                        </a14:backgroundRemoval>
                      </a14:imgEffect>
                    </a14:imgLayer>
                  </a14:imgProps>
                </a:ext>
              </a:extLst>
            </a:blip>
            <a:srcRect l="69830" t="11422" r="7980" b="49757"/>
            <a:stretch/>
          </p:blipFill>
          <p:spPr>
            <a:xfrm>
              <a:off x="6272363" y="1046849"/>
              <a:ext cx="1059300" cy="1053177"/>
            </a:xfrm>
            <a:prstGeom prst="rect">
              <a:avLst/>
            </a:prstGeom>
          </p:spPr>
        </p:pic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31C89312-1B36-4436-BD19-F48FF9E07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593" b="76543" l="0" r="686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3" t="4461" r="31782" b="23370"/>
            <a:stretch/>
          </p:blipFill>
          <p:spPr>
            <a:xfrm>
              <a:off x="4605002" y="1167816"/>
              <a:ext cx="1769116" cy="1447515"/>
            </a:xfrm>
            <a:prstGeom prst="rect">
              <a:avLst/>
            </a:prstGeom>
          </p:spPr>
        </p:pic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2690E57A-FC41-4E94-A9C9-27383D5C50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3457" b="93704" l="279" r="7381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7" t="10815" r="28467" b="13794"/>
            <a:stretch/>
          </p:blipFill>
          <p:spPr>
            <a:xfrm>
              <a:off x="6906654" y="1179416"/>
              <a:ext cx="1763438" cy="1447515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91132302-6885-4454-844B-8C906C50BEF1}"/>
                </a:ext>
              </a:extLst>
            </p:cNvPr>
            <p:cNvSpPr txBox="1"/>
            <p:nvPr/>
          </p:nvSpPr>
          <p:spPr>
            <a:xfrm>
              <a:off x="6585732" y="1046849"/>
              <a:ext cx="32092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0.4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0.6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0.8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1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1.2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1.3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1.4</a:t>
              </a:r>
            </a:p>
          </p:txBody>
        </p:sp>
        <p:pic>
          <p:nvPicPr>
            <p:cNvPr id="32" name="Picture 136">
              <a:extLst>
                <a:ext uri="{FF2B5EF4-FFF2-40B4-BE49-F238E27FC236}">
                  <a16:creationId xmlns:a16="http://schemas.microsoft.com/office/drawing/2014/main" id="{F8F04BD6-479A-4709-A8E9-6275C5EEB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4118" y="2354609"/>
              <a:ext cx="694229" cy="46631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DD7F4C98-E353-4A97-8BF7-7C0C1723F07E}"/>
                </a:ext>
              </a:extLst>
            </p:cNvPr>
            <p:cNvSpPr txBox="1"/>
            <p:nvPr/>
          </p:nvSpPr>
          <p:spPr>
            <a:xfrm>
              <a:off x="4605670" y="854672"/>
              <a:ext cx="14350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Sniglet" panose="020B0604020202020204" charset="0"/>
                </a:rPr>
                <a:t>Strain intensity 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269D4B8-2F2F-4962-ACFF-D14D639C484D}"/>
              </a:ext>
            </a:extLst>
          </p:cNvPr>
          <p:cNvGrpSpPr/>
          <p:nvPr/>
        </p:nvGrpSpPr>
        <p:grpSpPr>
          <a:xfrm>
            <a:off x="229059" y="3052300"/>
            <a:ext cx="4048126" cy="1874864"/>
            <a:chOff x="198958" y="3054722"/>
            <a:chExt cx="4048126" cy="1874864"/>
          </a:xfrm>
        </p:grpSpPr>
        <p:pic>
          <p:nvPicPr>
            <p:cNvPr id="107" name="Picture 9">
              <a:extLst>
                <a:ext uri="{FF2B5EF4-FFF2-40B4-BE49-F238E27FC236}">
                  <a16:creationId xmlns:a16="http://schemas.microsoft.com/office/drawing/2014/main" id="{4980C733-7628-4AE2-8AFA-CD51841F3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777" b="98201" l="1099" r="98901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881212" y="3404104"/>
              <a:ext cx="1365872" cy="1390888"/>
            </a:xfrm>
            <a:prstGeom prst="rect">
              <a:avLst/>
            </a:prstGeom>
          </p:spPr>
        </p:pic>
        <p:pic>
          <p:nvPicPr>
            <p:cNvPr id="108" name="Picture 15">
              <a:extLst>
                <a:ext uri="{FF2B5EF4-FFF2-40B4-BE49-F238E27FC236}">
                  <a16:creationId xmlns:a16="http://schemas.microsoft.com/office/drawing/2014/main" id="{1191FF52-F60F-4D09-9AFC-B49FA49B6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05" b="99774" l="1330" r="9977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44110" y="3404355"/>
              <a:ext cx="1419209" cy="1390888"/>
            </a:xfrm>
            <a:prstGeom prst="rect">
              <a:avLst/>
            </a:prstGeom>
          </p:spPr>
        </p:pic>
        <p:pic>
          <p:nvPicPr>
            <p:cNvPr id="113" name="Picture 164">
              <a:extLst>
                <a:ext uri="{FF2B5EF4-FFF2-40B4-BE49-F238E27FC236}">
                  <a16:creationId xmlns:a16="http://schemas.microsoft.com/office/drawing/2014/main" id="{95095FDF-0C45-48FF-9B8B-EC4358D5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228036" y="4318706"/>
              <a:ext cx="618503" cy="61088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26" name="Picture 146">
              <a:extLst>
                <a:ext uri="{FF2B5EF4-FFF2-40B4-BE49-F238E27FC236}">
                  <a16:creationId xmlns:a16="http://schemas.microsoft.com/office/drawing/2014/main" id="{65DB125F-265C-425C-9ADE-E2212DC3B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1814" b="44093" l="65833" r="84444">
                          <a14:foregroundMark x1="69722" y1="21519" x2="71111" y2="21519"/>
                          <a14:foregroundMark x1="69722" y1="26371" x2="70833" y2="25527"/>
                          <a14:foregroundMark x1="69444" y1="30380" x2="71944" y2="31224"/>
                          <a14:foregroundMark x1="69722" y1="35232" x2="71111" y2="35232"/>
                          <a14:foregroundMark x1="69306" y1="40506" x2="70694" y2="40506"/>
                        </a14:backgroundRemoval>
                      </a14:imgEffect>
                    </a14:imgLayer>
                  </a14:imgProps>
                </a:ext>
              </a:extLst>
            </a:blip>
            <a:srcRect l="65070" t="10231" r="13368" b="51916"/>
            <a:stretch/>
          </p:blipFill>
          <p:spPr>
            <a:xfrm>
              <a:off x="2117812" y="3273051"/>
              <a:ext cx="885562" cy="1023482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0E5BC430-F645-4DFD-B9B4-E0779B0C076C}"/>
                </a:ext>
              </a:extLst>
            </p:cNvPr>
            <p:cNvSpPr txBox="1"/>
            <p:nvPr/>
          </p:nvSpPr>
          <p:spPr>
            <a:xfrm>
              <a:off x="2421095" y="3269057"/>
              <a:ext cx="40588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0. 01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0. 02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0. 03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0. 04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0. 05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0. 06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MPa</a:t>
              </a:r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62E35045-3267-4584-995A-5D106F7CE59B}"/>
                </a:ext>
              </a:extLst>
            </p:cNvPr>
            <p:cNvSpPr txBox="1"/>
            <p:nvPr/>
          </p:nvSpPr>
          <p:spPr>
            <a:xfrm>
              <a:off x="198958" y="3054722"/>
              <a:ext cx="28584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Sniglet" panose="020B0604020202020204" charset="0"/>
                </a:rPr>
                <a:t>Skin pressure at receptor contact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E582687-58DB-4D87-9A5A-94FCEA03D618}"/>
              </a:ext>
            </a:extLst>
          </p:cNvPr>
          <p:cNvGrpSpPr/>
          <p:nvPr/>
        </p:nvGrpSpPr>
        <p:grpSpPr>
          <a:xfrm>
            <a:off x="4561774" y="2987437"/>
            <a:ext cx="3796602" cy="1927916"/>
            <a:chOff x="4561774" y="2987437"/>
            <a:chExt cx="3796602" cy="1927916"/>
          </a:xfrm>
        </p:grpSpPr>
        <p:pic>
          <p:nvPicPr>
            <p:cNvPr id="103" name="Picture 146">
              <a:extLst>
                <a:ext uri="{FF2B5EF4-FFF2-40B4-BE49-F238E27FC236}">
                  <a16:creationId xmlns:a16="http://schemas.microsoft.com/office/drawing/2014/main" id="{1CF9DAFA-C269-44D2-8157-0162117A0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11814" b="44093" l="65833" r="84444">
                          <a14:foregroundMark x1="69722" y1="21519" x2="71111" y2="21519"/>
                          <a14:foregroundMark x1="69722" y1="26371" x2="70833" y2="25527"/>
                          <a14:foregroundMark x1="69444" y1="30380" x2="71944" y2="31224"/>
                          <a14:foregroundMark x1="69722" y1="35232" x2="71111" y2="35232"/>
                          <a14:foregroundMark x1="69306" y1="40506" x2="70694" y2="40506"/>
                        </a14:backgroundRemoval>
                      </a14:imgEffect>
                    </a14:imgLayer>
                  </a14:imgProps>
                </a:ext>
              </a:extLst>
            </a:blip>
            <a:srcRect l="65070" t="10231" r="13368" b="51916"/>
            <a:stretch/>
          </p:blipFill>
          <p:spPr>
            <a:xfrm>
              <a:off x="6274897" y="3269005"/>
              <a:ext cx="885562" cy="1023482"/>
            </a:xfrm>
            <a:prstGeom prst="rect">
              <a:avLst/>
            </a:prstGeom>
          </p:spPr>
        </p:pic>
        <p:pic>
          <p:nvPicPr>
            <p:cNvPr id="105" name="Picture 8">
              <a:extLst>
                <a:ext uri="{FF2B5EF4-FFF2-40B4-BE49-F238E27FC236}">
                  <a16:creationId xmlns:a16="http://schemas.microsoft.com/office/drawing/2014/main" id="{6B940CFC-50C4-40EF-9E49-03FB0B6CC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868600" y="3291758"/>
              <a:ext cx="1489776" cy="1615217"/>
            </a:xfrm>
            <a:prstGeom prst="rect">
              <a:avLst/>
            </a:prstGeom>
          </p:spPr>
        </p:pic>
        <p:pic>
          <p:nvPicPr>
            <p:cNvPr id="106" name="Picture 14">
              <a:extLst>
                <a:ext uri="{FF2B5EF4-FFF2-40B4-BE49-F238E27FC236}">
                  <a16:creationId xmlns:a16="http://schemas.microsoft.com/office/drawing/2014/main" id="{0C2B4844-48E6-4D05-A56B-4356606F8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176" b="100000" l="0" r="9889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05955" y="3301153"/>
              <a:ext cx="1278449" cy="1605822"/>
            </a:xfrm>
            <a:prstGeom prst="rect">
              <a:avLst/>
            </a:prstGeom>
          </p:spPr>
        </p:pic>
        <p:pic>
          <p:nvPicPr>
            <p:cNvPr id="111" name="Picture 147">
              <a:extLst>
                <a:ext uri="{FF2B5EF4-FFF2-40B4-BE49-F238E27FC236}">
                  <a16:creationId xmlns:a16="http://schemas.microsoft.com/office/drawing/2014/main" id="{7AFF291E-1A5E-48CA-9CF0-D4B2670B1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264812" y="4295354"/>
              <a:ext cx="585418" cy="61999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DE9BB800-C24C-441B-BC4A-40F2D5D81580}"/>
                </a:ext>
              </a:extLst>
            </p:cNvPr>
            <p:cNvSpPr txBox="1"/>
            <p:nvPr/>
          </p:nvSpPr>
          <p:spPr>
            <a:xfrm>
              <a:off x="6578180" y="3265011"/>
              <a:ext cx="405880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0. 01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0. 02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0. 03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0. 04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0. 05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0. 06</a:t>
              </a:r>
            </a:p>
            <a:p>
              <a:r>
                <a:rPr lang="fr-FR" sz="800" dirty="0">
                  <a:solidFill>
                    <a:schemeClr val="bg1"/>
                  </a:solidFill>
                  <a:latin typeface="Sniglet" panose="020B0604020202020204" charset="0"/>
                </a:rPr>
                <a:t>MPa</a:t>
              </a:r>
            </a:p>
          </p:txBody>
        </p:sp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DC1376CC-79B1-4CA3-996B-3DB60EF55108}"/>
                </a:ext>
              </a:extLst>
            </p:cNvPr>
            <p:cNvSpPr txBox="1"/>
            <p:nvPr/>
          </p:nvSpPr>
          <p:spPr>
            <a:xfrm>
              <a:off x="4561774" y="2987437"/>
              <a:ext cx="27109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Sniglet" panose="020B0604020202020204" charset="0"/>
                </a:rPr>
                <a:t>Skin pressure at paddle contact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441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511CC0E-05AB-4502-A5C2-794EC64B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35769"/>
            <a:ext cx="8184450" cy="439487"/>
          </a:xfrm>
        </p:spPr>
        <p:txBody>
          <a:bodyPr/>
          <a:lstStyle/>
          <a:p>
            <a:pPr algn="l"/>
            <a:r>
              <a:rPr lang="fr-FR" dirty="0"/>
              <a:t>Conclusion</a:t>
            </a:r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54A694-C626-4FD8-8480-C2ED2F3CC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4300"/>
            <a:ext cx="8229600" cy="2503200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the small breast volume, the impact of the flex paddle on image quality, AGD or patient comfort is non significant. </a:t>
            </a:r>
          </a:p>
          <a:p>
            <a:pPr marL="101600" indent="0">
              <a:buNone/>
            </a:pPr>
            <a:endParaRPr lang="en-US" sz="1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For the large 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breast</a:t>
            </a:r>
            <a:r>
              <a:rPr lang="fr-FR" dirty="0">
                <a:latin typeface="Helvetica" panose="020B0604020202020204" pitchFamily="34" charset="0"/>
                <a:cs typeface="Helvetica" panose="020B0604020202020204" pitchFamily="34" charset="0"/>
              </a:rPr>
              <a:t> volume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, the flex paddle leads to improved image quality and patient comfort, with no significant impact on AGD. 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5" name="Shape 313">
            <a:extLst>
              <a:ext uri="{FF2B5EF4-FFF2-40B4-BE49-F238E27FC236}">
                <a16:creationId xmlns:a16="http://schemas.microsoft.com/office/drawing/2014/main" id="{0BCD3E18-BE0F-4CD4-8586-C1125799E4A2}"/>
              </a:ext>
            </a:extLst>
          </p:cNvPr>
          <p:cNvSpPr/>
          <p:nvPr/>
        </p:nvSpPr>
        <p:spPr>
          <a:xfrm>
            <a:off x="638633" y="429236"/>
            <a:ext cx="332917" cy="452551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22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0511CC0E-05AB-4502-A5C2-794EC64B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35769"/>
            <a:ext cx="8184450" cy="439487"/>
          </a:xfrm>
        </p:spPr>
        <p:txBody>
          <a:bodyPr/>
          <a:lstStyle/>
          <a:p>
            <a:pPr algn="l"/>
            <a:r>
              <a:rPr lang="fr-FR" dirty="0"/>
              <a:t>Outlook</a:t>
            </a:r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454A694-C626-4FD8-8480-C2ED2F3CC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194" y="1384300"/>
            <a:ext cx="8229600" cy="2503200"/>
          </a:xfrm>
        </p:spPr>
        <p:txBody>
          <a:bodyPr/>
          <a:lstStyle/>
          <a:p>
            <a:r>
              <a:rPr lang="en-GB" dirty="0"/>
              <a:t>Improve the soft tissue constitutive models .</a:t>
            </a:r>
          </a:p>
          <a:p>
            <a:r>
              <a:rPr lang="en-GB" dirty="0"/>
              <a:t>Introduce breast heterogeneity and viscosity. </a:t>
            </a:r>
          </a:p>
          <a:p>
            <a:r>
              <a:rPr lang="en-GB" dirty="0"/>
              <a:t>Apply the breast compression using a larger number of breast models.</a:t>
            </a:r>
          </a:p>
          <a:p>
            <a:r>
              <a:rPr lang="en-GB" dirty="0"/>
              <a:t>Compare the compression results with a larger set of in-vivo measured data (Mammography or tomography images) .</a:t>
            </a:r>
          </a:p>
          <a:p>
            <a:r>
              <a:rPr lang="en-GB" dirty="0"/>
              <a:t>Develop a new measure of AGD including variable breast thickness.</a:t>
            </a:r>
          </a:p>
          <a:p>
            <a:pPr marL="101600" indent="0">
              <a:buNone/>
            </a:pPr>
            <a:endParaRPr lang="en-GB" dirty="0"/>
          </a:p>
        </p:txBody>
      </p:sp>
      <p:sp>
        <p:nvSpPr>
          <p:cNvPr id="6" name="Shape 293">
            <a:extLst>
              <a:ext uri="{FF2B5EF4-FFF2-40B4-BE49-F238E27FC236}">
                <a16:creationId xmlns:a16="http://schemas.microsoft.com/office/drawing/2014/main" id="{3DFD6CFF-F6B4-44AB-9130-815ECE739315}"/>
              </a:ext>
            </a:extLst>
          </p:cNvPr>
          <p:cNvSpPr/>
          <p:nvPr/>
        </p:nvSpPr>
        <p:spPr>
          <a:xfrm>
            <a:off x="556720" y="508835"/>
            <a:ext cx="414830" cy="366421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7159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267" name="Shape 267"/>
          <p:cNvSpPr txBox="1">
            <a:spLocks noGrp="1"/>
          </p:cNvSpPr>
          <p:nvPr>
            <p:ph type="subTitle" idx="4294967295"/>
          </p:nvPr>
        </p:nvSpPr>
        <p:spPr>
          <a:xfrm>
            <a:off x="1254150" y="2376679"/>
            <a:ext cx="6593700" cy="23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sz="36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 can find me at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a</a:t>
            </a:r>
            <a:r>
              <a:rPr lang="en" dirty="0">
                <a:solidFill>
                  <a:schemeClr val="lt1"/>
                </a:solidFill>
              </a:rPr>
              <a:t>nna.mira@</a:t>
            </a:r>
            <a:r>
              <a:rPr lang="en-GB" dirty="0">
                <a:solidFill>
                  <a:schemeClr val="lt1"/>
                </a:solidFill>
              </a:rPr>
              <a:t>univ-grenoble-alpes.fr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10AAEA-CC97-4E4B-8B8D-8626AEE2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87" y="879475"/>
            <a:ext cx="7878425" cy="4106443"/>
          </a:xfrm>
          <a:prstGeom prst="rect">
            <a:avLst/>
          </a:prstGeom>
        </p:spPr>
      </p:pic>
      <p:sp>
        <p:nvSpPr>
          <p:cNvPr id="4" name="Shape 141">
            <a:extLst>
              <a:ext uri="{FF2B5EF4-FFF2-40B4-BE49-F238E27FC236}">
                <a16:creationId xmlns:a16="http://schemas.microsoft.com/office/drawing/2014/main" id="{40E30E4B-29A3-40F8-A4F3-4CEE003209A3}"/>
              </a:ext>
            </a:extLst>
          </p:cNvPr>
          <p:cNvSpPr txBox="1">
            <a:spLocks/>
          </p:cNvSpPr>
          <p:nvPr/>
        </p:nvSpPr>
        <p:spPr>
          <a:xfrm>
            <a:off x="959550" y="375058"/>
            <a:ext cx="8184450" cy="445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600" dirty="0">
                <a:solidFill>
                  <a:srgbClr val="FFFFFF"/>
                </a:solidFill>
                <a:latin typeface="Walter Turncoat"/>
                <a:ea typeface="Walter Turncoat"/>
                <a:sym typeface="Walter Turncoat"/>
              </a:rPr>
              <a:t>Stress-free breast geometry</a:t>
            </a:r>
          </a:p>
        </p:txBody>
      </p:sp>
    </p:spTree>
    <p:extLst>
      <p:ext uri="{BB962C8B-B14F-4D97-AF65-F5344CB8AC3E}">
        <p14:creationId xmlns:p14="http://schemas.microsoft.com/office/powerpoint/2010/main" val="1611868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D510AAEA-CC97-4E4B-8B8D-8626AEE2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074" y="879475"/>
            <a:ext cx="6287850" cy="4106443"/>
          </a:xfrm>
          <a:prstGeom prst="rect">
            <a:avLst/>
          </a:prstGeom>
        </p:spPr>
      </p:pic>
      <p:sp>
        <p:nvSpPr>
          <p:cNvPr id="4" name="Shape 141">
            <a:extLst>
              <a:ext uri="{FF2B5EF4-FFF2-40B4-BE49-F238E27FC236}">
                <a16:creationId xmlns:a16="http://schemas.microsoft.com/office/drawing/2014/main" id="{40E30E4B-29A3-40F8-A4F3-4CEE003209A3}"/>
              </a:ext>
            </a:extLst>
          </p:cNvPr>
          <p:cNvSpPr txBox="1">
            <a:spLocks/>
          </p:cNvSpPr>
          <p:nvPr/>
        </p:nvSpPr>
        <p:spPr>
          <a:xfrm>
            <a:off x="959550" y="375058"/>
            <a:ext cx="8184450" cy="445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600" dirty="0">
                <a:solidFill>
                  <a:srgbClr val="FFFFFF"/>
                </a:solidFill>
                <a:latin typeface="Walter Turncoat"/>
                <a:ea typeface="Walter Turncoat"/>
                <a:sym typeface="Walter Turncoat"/>
              </a:rPr>
              <a:t>Elastic parameters optimization </a:t>
            </a:r>
          </a:p>
        </p:txBody>
      </p:sp>
    </p:spTree>
    <p:extLst>
      <p:ext uri="{BB962C8B-B14F-4D97-AF65-F5344CB8AC3E}">
        <p14:creationId xmlns:p14="http://schemas.microsoft.com/office/powerpoint/2010/main" val="2645301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935038" y="450388"/>
            <a:ext cx="8147203" cy="716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Clinical Background</a:t>
            </a:r>
            <a:endParaRPr dirty="0"/>
          </a:p>
        </p:txBody>
      </p:sp>
      <p:sp>
        <p:nvSpPr>
          <p:cNvPr id="11" name="Shape 294">
            <a:extLst>
              <a:ext uri="{FF2B5EF4-FFF2-40B4-BE49-F238E27FC236}">
                <a16:creationId xmlns:a16="http://schemas.microsoft.com/office/drawing/2014/main" id="{39875B4B-CD12-4DFC-98EA-F9BDF5583E08}"/>
              </a:ext>
            </a:extLst>
          </p:cNvPr>
          <p:cNvSpPr/>
          <p:nvPr/>
        </p:nvSpPr>
        <p:spPr>
          <a:xfrm>
            <a:off x="424796" y="260174"/>
            <a:ext cx="526892" cy="607242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D3D4033-7E62-43B9-B007-EF3AF10EA04B}"/>
              </a:ext>
            </a:extLst>
          </p:cNvPr>
          <p:cNvGrpSpPr/>
          <p:nvPr/>
        </p:nvGrpSpPr>
        <p:grpSpPr>
          <a:xfrm>
            <a:off x="5331538" y="1175260"/>
            <a:ext cx="3767242" cy="2810799"/>
            <a:chOff x="5331538" y="1175260"/>
            <a:chExt cx="3767242" cy="2810799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00C0850B-6624-4EE5-A19C-A64BA4DE41A0}"/>
                </a:ext>
              </a:extLst>
            </p:cNvPr>
            <p:cNvGrpSpPr/>
            <p:nvPr/>
          </p:nvGrpSpPr>
          <p:grpSpPr>
            <a:xfrm>
              <a:off x="5331538" y="1560793"/>
              <a:ext cx="2227008" cy="1728113"/>
              <a:chOff x="5302045" y="1568152"/>
              <a:chExt cx="2227008" cy="172811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AA2829C-4D9E-4A8A-96DE-9C781F6B4209}"/>
                  </a:ext>
                </a:extLst>
              </p:cNvPr>
              <p:cNvSpPr/>
              <p:nvPr/>
            </p:nvSpPr>
            <p:spPr>
              <a:xfrm>
                <a:off x="7403690" y="2846439"/>
                <a:ext cx="111174" cy="27202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91CE1F-7236-431A-BC3C-E2332F4BD4A0}"/>
                  </a:ext>
                </a:extLst>
              </p:cNvPr>
              <p:cNvSpPr/>
              <p:nvPr/>
            </p:nvSpPr>
            <p:spPr>
              <a:xfrm>
                <a:off x="6802755" y="2683085"/>
                <a:ext cx="314267" cy="13129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DB64A52-44D9-4EE6-9F1E-1F769A5B423F}"/>
                  </a:ext>
                </a:extLst>
              </p:cNvPr>
              <p:cNvSpPr/>
              <p:nvPr/>
            </p:nvSpPr>
            <p:spPr>
              <a:xfrm>
                <a:off x="6886330" y="2440458"/>
                <a:ext cx="314267" cy="131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5DDA0A9-B0DF-4333-B6AD-CC58499BF29D}"/>
                  </a:ext>
                </a:extLst>
              </p:cNvPr>
              <p:cNvSpPr/>
              <p:nvPr/>
            </p:nvSpPr>
            <p:spPr>
              <a:xfrm>
                <a:off x="5542935" y="2240896"/>
                <a:ext cx="162233" cy="1474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3ABF2C9-E701-4E15-BACC-AA74032ABD26}"/>
                  </a:ext>
                </a:extLst>
              </p:cNvPr>
              <p:cNvSpPr/>
              <p:nvPr/>
            </p:nvSpPr>
            <p:spPr>
              <a:xfrm>
                <a:off x="5877232" y="2698955"/>
                <a:ext cx="162233" cy="1474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Parallélogramme 9">
                <a:extLst>
                  <a:ext uri="{FF2B5EF4-FFF2-40B4-BE49-F238E27FC236}">
                    <a16:creationId xmlns:a16="http://schemas.microsoft.com/office/drawing/2014/main" id="{D7846DB7-7910-477B-AB39-1074206B9B3F}"/>
                  </a:ext>
                </a:extLst>
              </p:cNvPr>
              <p:cNvSpPr/>
              <p:nvPr/>
            </p:nvSpPr>
            <p:spPr>
              <a:xfrm rot="295371">
                <a:off x="6892849" y="2811589"/>
                <a:ext cx="615496" cy="178375"/>
              </a:xfrm>
              <a:prstGeom prst="parallelogram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F12BEB38-A3B2-427B-B192-1C59327D23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37" t="3066" r="27748" b="1770"/>
              <a:stretch/>
            </p:blipFill>
            <p:spPr>
              <a:xfrm>
                <a:off x="5302045" y="1568152"/>
                <a:ext cx="2227008" cy="1728113"/>
              </a:xfrm>
              <a:prstGeom prst="rect">
                <a:avLst/>
              </a:prstGeom>
            </p:spPr>
          </p:pic>
        </p:grpSp>
        <p:grpSp>
          <p:nvGrpSpPr>
            <p:cNvPr id="35" name="Shape 98">
              <a:extLst>
                <a:ext uri="{FF2B5EF4-FFF2-40B4-BE49-F238E27FC236}">
                  <a16:creationId xmlns:a16="http://schemas.microsoft.com/office/drawing/2014/main" id="{930E75B4-790E-494C-938F-C96A4775DCEC}"/>
                </a:ext>
              </a:extLst>
            </p:cNvPr>
            <p:cNvGrpSpPr/>
            <p:nvPr/>
          </p:nvGrpSpPr>
          <p:grpSpPr>
            <a:xfrm rot="165185">
              <a:off x="7140798" y="1966662"/>
              <a:ext cx="737451" cy="226708"/>
              <a:chOff x="271125" y="812725"/>
              <a:chExt cx="766525" cy="22172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36" name="Shape 99">
                <a:extLst>
                  <a:ext uri="{FF2B5EF4-FFF2-40B4-BE49-F238E27FC236}">
                    <a16:creationId xmlns:a16="http://schemas.microsoft.com/office/drawing/2014/main" id="{78D2B0E7-AE2E-4663-8683-39B4708F8441}"/>
                  </a:ext>
                </a:extLst>
              </p:cNvPr>
              <p:cNvSpPr/>
              <p:nvPr/>
            </p:nvSpPr>
            <p:spPr>
              <a:xfrm>
                <a:off x="271125" y="921200"/>
                <a:ext cx="695775" cy="70775"/>
              </a:xfrm>
              <a:custGeom>
                <a:avLst/>
                <a:gdLst/>
                <a:ahLst/>
                <a:cxnLst/>
                <a:rect l="0" t="0" r="0" b="0"/>
                <a:pathLst>
                  <a:path w="27831" h="2831" extrusionOk="0">
                    <a:moveTo>
                      <a:pt x="27264" y="944"/>
                    </a:moveTo>
                    <a:lnTo>
                      <a:pt x="27359" y="1086"/>
                    </a:lnTo>
                    <a:lnTo>
                      <a:pt x="27359" y="944"/>
                    </a:lnTo>
                    <a:close/>
                    <a:moveTo>
                      <a:pt x="27359" y="1086"/>
                    </a:moveTo>
                    <a:lnTo>
                      <a:pt x="27359" y="1133"/>
                    </a:lnTo>
                    <a:lnTo>
                      <a:pt x="27372" y="1106"/>
                    </a:lnTo>
                    <a:lnTo>
                      <a:pt x="27372" y="1106"/>
                    </a:lnTo>
                    <a:lnTo>
                      <a:pt x="27359" y="1086"/>
                    </a:lnTo>
                    <a:close/>
                    <a:moveTo>
                      <a:pt x="27453" y="944"/>
                    </a:moveTo>
                    <a:lnTo>
                      <a:pt x="27372" y="1106"/>
                    </a:lnTo>
                    <a:lnTo>
                      <a:pt x="27372" y="1106"/>
                    </a:lnTo>
                    <a:lnTo>
                      <a:pt x="27453" y="1227"/>
                    </a:lnTo>
                    <a:lnTo>
                      <a:pt x="27453" y="944"/>
                    </a:lnTo>
                    <a:close/>
                    <a:moveTo>
                      <a:pt x="27642" y="1039"/>
                    </a:moveTo>
                    <a:lnTo>
                      <a:pt x="27453" y="1227"/>
                    </a:lnTo>
                    <a:lnTo>
                      <a:pt x="27453" y="1322"/>
                    </a:lnTo>
                    <a:lnTo>
                      <a:pt x="27453" y="1416"/>
                    </a:lnTo>
                    <a:lnTo>
                      <a:pt x="27830" y="1416"/>
                    </a:lnTo>
                    <a:lnTo>
                      <a:pt x="27830" y="1227"/>
                    </a:lnTo>
                    <a:lnTo>
                      <a:pt x="27736" y="1322"/>
                    </a:lnTo>
                    <a:lnTo>
                      <a:pt x="27736" y="1227"/>
                    </a:lnTo>
                    <a:lnTo>
                      <a:pt x="27736" y="1133"/>
                    </a:lnTo>
                    <a:lnTo>
                      <a:pt x="27642" y="1039"/>
                    </a:lnTo>
                    <a:close/>
                    <a:moveTo>
                      <a:pt x="20189" y="1"/>
                    </a:moveTo>
                    <a:lnTo>
                      <a:pt x="20095" y="190"/>
                    </a:lnTo>
                    <a:lnTo>
                      <a:pt x="20000" y="95"/>
                    </a:lnTo>
                    <a:lnTo>
                      <a:pt x="19906" y="284"/>
                    </a:lnTo>
                    <a:lnTo>
                      <a:pt x="19812" y="473"/>
                    </a:lnTo>
                    <a:lnTo>
                      <a:pt x="19529" y="284"/>
                    </a:lnTo>
                    <a:lnTo>
                      <a:pt x="19340" y="95"/>
                    </a:lnTo>
                    <a:lnTo>
                      <a:pt x="19246" y="95"/>
                    </a:lnTo>
                    <a:lnTo>
                      <a:pt x="19246" y="190"/>
                    </a:lnTo>
                    <a:lnTo>
                      <a:pt x="19151" y="378"/>
                    </a:lnTo>
                    <a:lnTo>
                      <a:pt x="19434" y="190"/>
                    </a:lnTo>
                    <a:lnTo>
                      <a:pt x="19246" y="473"/>
                    </a:lnTo>
                    <a:lnTo>
                      <a:pt x="19434" y="378"/>
                    </a:lnTo>
                    <a:lnTo>
                      <a:pt x="19434" y="567"/>
                    </a:lnTo>
                    <a:lnTo>
                      <a:pt x="19151" y="567"/>
                    </a:lnTo>
                    <a:lnTo>
                      <a:pt x="19151" y="190"/>
                    </a:lnTo>
                    <a:lnTo>
                      <a:pt x="19057" y="95"/>
                    </a:lnTo>
                    <a:lnTo>
                      <a:pt x="18963" y="95"/>
                    </a:lnTo>
                    <a:lnTo>
                      <a:pt x="18774" y="284"/>
                    </a:lnTo>
                    <a:lnTo>
                      <a:pt x="18680" y="473"/>
                    </a:lnTo>
                    <a:lnTo>
                      <a:pt x="18585" y="378"/>
                    </a:lnTo>
                    <a:lnTo>
                      <a:pt x="18491" y="190"/>
                    </a:lnTo>
                    <a:lnTo>
                      <a:pt x="18397" y="378"/>
                    </a:lnTo>
                    <a:lnTo>
                      <a:pt x="17925" y="567"/>
                    </a:lnTo>
                    <a:lnTo>
                      <a:pt x="18019" y="284"/>
                    </a:lnTo>
                    <a:lnTo>
                      <a:pt x="17831" y="378"/>
                    </a:lnTo>
                    <a:lnTo>
                      <a:pt x="17642" y="567"/>
                    </a:lnTo>
                    <a:lnTo>
                      <a:pt x="17642" y="661"/>
                    </a:lnTo>
                    <a:lnTo>
                      <a:pt x="17453" y="567"/>
                    </a:lnTo>
                    <a:lnTo>
                      <a:pt x="17170" y="473"/>
                    </a:lnTo>
                    <a:lnTo>
                      <a:pt x="16699" y="473"/>
                    </a:lnTo>
                    <a:lnTo>
                      <a:pt x="16699" y="567"/>
                    </a:lnTo>
                    <a:lnTo>
                      <a:pt x="16604" y="661"/>
                    </a:lnTo>
                    <a:lnTo>
                      <a:pt x="16416" y="378"/>
                    </a:lnTo>
                    <a:lnTo>
                      <a:pt x="16227" y="378"/>
                    </a:lnTo>
                    <a:lnTo>
                      <a:pt x="15661" y="661"/>
                    </a:lnTo>
                    <a:lnTo>
                      <a:pt x="15661" y="473"/>
                    </a:lnTo>
                    <a:lnTo>
                      <a:pt x="15567" y="756"/>
                    </a:lnTo>
                    <a:lnTo>
                      <a:pt x="15378" y="473"/>
                    </a:lnTo>
                    <a:lnTo>
                      <a:pt x="15567" y="473"/>
                    </a:lnTo>
                    <a:lnTo>
                      <a:pt x="15472" y="378"/>
                    </a:lnTo>
                    <a:lnTo>
                      <a:pt x="15378" y="378"/>
                    </a:lnTo>
                    <a:lnTo>
                      <a:pt x="15189" y="473"/>
                    </a:lnTo>
                    <a:lnTo>
                      <a:pt x="15000" y="756"/>
                    </a:lnTo>
                    <a:lnTo>
                      <a:pt x="14906" y="661"/>
                    </a:lnTo>
                    <a:lnTo>
                      <a:pt x="14812" y="473"/>
                    </a:lnTo>
                    <a:lnTo>
                      <a:pt x="14529" y="756"/>
                    </a:lnTo>
                    <a:lnTo>
                      <a:pt x="14623" y="567"/>
                    </a:lnTo>
                    <a:lnTo>
                      <a:pt x="14529" y="661"/>
                    </a:lnTo>
                    <a:lnTo>
                      <a:pt x="14340" y="756"/>
                    </a:lnTo>
                    <a:lnTo>
                      <a:pt x="14340" y="567"/>
                    </a:lnTo>
                    <a:lnTo>
                      <a:pt x="14246" y="473"/>
                    </a:lnTo>
                    <a:lnTo>
                      <a:pt x="13963" y="378"/>
                    </a:lnTo>
                    <a:lnTo>
                      <a:pt x="13585" y="284"/>
                    </a:lnTo>
                    <a:lnTo>
                      <a:pt x="13302" y="284"/>
                    </a:lnTo>
                    <a:lnTo>
                      <a:pt x="13302" y="378"/>
                    </a:lnTo>
                    <a:lnTo>
                      <a:pt x="13302" y="473"/>
                    </a:lnTo>
                    <a:lnTo>
                      <a:pt x="13208" y="473"/>
                    </a:lnTo>
                    <a:lnTo>
                      <a:pt x="13208" y="661"/>
                    </a:lnTo>
                    <a:lnTo>
                      <a:pt x="13114" y="661"/>
                    </a:lnTo>
                    <a:lnTo>
                      <a:pt x="13019" y="567"/>
                    </a:lnTo>
                    <a:lnTo>
                      <a:pt x="12925" y="378"/>
                    </a:lnTo>
                    <a:lnTo>
                      <a:pt x="12831" y="95"/>
                    </a:lnTo>
                    <a:lnTo>
                      <a:pt x="12831" y="378"/>
                    </a:lnTo>
                    <a:lnTo>
                      <a:pt x="12736" y="378"/>
                    </a:lnTo>
                    <a:lnTo>
                      <a:pt x="12642" y="284"/>
                    </a:lnTo>
                    <a:lnTo>
                      <a:pt x="12548" y="190"/>
                    </a:lnTo>
                    <a:lnTo>
                      <a:pt x="12265" y="190"/>
                    </a:lnTo>
                    <a:lnTo>
                      <a:pt x="12170" y="473"/>
                    </a:lnTo>
                    <a:lnTo>
                      <a:pt x="12076" y="378"/>
                    </a:lnTo>
                    <a:lnTo>
                      <a:pt x="11887" y="284"/>
                    </a:lnTo>
                    <a:lnTo>
                      <a:pt x="11510" y="378"/>
                    </a:lnTo>
                    <a:lnTo>
                      <a:pt x="10755" y="661"/>
                    </a:lnTo>
                    <a:lnTo>
                      <a:pt x="10661" y="473"/>
                    </a:lnTo>
                    <a:lnTo>
                      <a:pt x="10567" y="378"/>
                    </a:lnTo>
                    <a:lnTo>
                      <a:pt x="10095" y="378"/>
                    </a:lnTo>
                    <a:lnTo>
                      <a:pt x="9529" y="473"/>
                    </a:lnTo>
                    <a:lnTo>
                      <a:pt x="9340" y="473"/>
                    </a:lnTo>
                    <a:lnTo>
                      <a:pt x="9152" y="378"/>
                    </a:lnTo>
                    <a:lnTo>
                      <a:pt x="9152" y="473"/>
                    </a:lnTo>
                    <a:lnTo>
                      <a:pt x="9152" y="567"/>
                    </a:lnTo>
                    <a:lnTo>
                      <a:pt x="8963" y="661"/>
                    </a:lnTo>
                    <a:lnTo>
                      <a:pt x="8869" y="567"/>
                    </a:lnTo>
                    <a:lnTo>
                      <a:pt x="8680" y="473"/>
                    </a:lnTo>
                    <a:lnTo>
                      <a:pt x="8680" y="756"/>
                    </a:lnTo>
                    <a:lnTo>
                      <a:pt x="8491" y="661"/>
                    </a:lnTo>
                    <a:lnTo>
                      <a:pt x="8208" y="567"/>
                    </a:lnTo>
                    <a:lnTo>
                      <a:pt x="7925" y="661"/>
                    </a:lnTo>
                    <a:lnTo>
                      <a:pt x="7831" y="756"/>
                    </a:lnTo>
                    <a:lnTo>
                      <a:pt x="7548" y="567"/>
                    </a:lnTo>
                    <a:lnTo>
                      <a:pt x="7359" y="473"/>
                    </a:lnTo>
                    <a:lnTo>
                      <a:pt x="7170" y="944"/>
                    </a:lnTo>
                    <a:lnTo>
                      <a:pt x="6982" y="661"/>
                    </a:lnTo>
                    <a:lnTo>
                      <a:pt x="6793" y="661"/>
                    </a:lnTo>
                    <a:lnTo>
                      <a:pt x="6604" y="756"/>
                    </a:lnTo>
                    <a:lnTo>
                      <a:pt x="6510" y="661"/>
                    </a:lnTo>
                    <a:lnTo>
                      <a:pt x="6416" y="756"/>
                    </a:lnTo>
                    <a:lnTo>
                      <a:pt x="6038" y="944"/>
                    </a:lnTo>
                    <a:lnTo>
                      <a:pt x="6038" y="1039"/>
                    </a:lnTo>
                    <a:lnTo>
                      <a:pt x="5850" y="1133"/>
                    </a:lnTo>
                    <a:lnTo>
                      <a:pt x="5850" y="1039"/>
                    </a:lnTo>
                    <a:lnTo>
                      <a:pt x="5755" y="1039"/>
                    </a:lnTo>
                    <a:lnTo>
                      <a:pt x="5567" y="1227"/>
                    </a:lnTo>
                    <a:lnTo>
                      <a:pt x="5472" y="1227"/>
                    </a:lnTo>
                    <a:lnTo>
                      <a:pt x="5378" y="1039"/>
                    </a:lnTo>
                    <a:lnTo>
                      <a:pt x="5378" y="1133"/>
                    </a:lnTo>
                    <a:lnTo>
                      <a:pt x="5189" y="1227"/>
                    </a:lnTo>
                    <a:lnTo>
                      <a:pt x="5095" y="1133"/>
                    </a:lnTo>
                    <a:lnTo>
                      <a:pt x="4906" y="1039"/>
                    </a:lnTo>
                    <a:lnTo>
                      <a:pt x="5189" y="1039"/>
                    </a:lnTo>
                    <a:lnTo>
                      <a:pt x="5095" y="944"/>
                    </a:lnTo>
                    <a:lnTo>
                      <a:pt x="5095" y="756"/>
                    </a:lnTo>
                    <a:lnTo>
                      <a:pt x="5001" y="944"/>
                    </a:lnTo>
                    <a:lnTo>
                      <a:pt x="4529" y="944"/>
                    </a:lnTo>
                    <a:lnTo>
                      <a:pt x="4529" y="1133"/>
                    </a:lnTo>
                    <a:lnTo>
                      <a:pt x="4718" y="1133"/>
                    </a:lnTo>
                    <a:lnTo>
                      <a:pt x="4623" y="1227"/>
                    </a:lnTo>
                    <a:lnTo>
                      <a:pt x="4623" y="1133"/>
                    </a:lnTo>
                    <a:lnTo>
                      <a:pt x="4529" y="1416"/>
                    </a:lnTo>
                    <a:lnTo>
                      <a:pt x="4340" y="1227"/>
                    </a:lnTo>
                    <a:lnTo>
                      <a:pt x="4152" y="1039"/>
                    </a:lnTo>
                    <a:lnTo>
                      <a:pt x="3963" y="1039"/>
                    </a:lnTo>
                    <a:lnTo>
                      <a:pt x="3774" y="1416"/>
                    </a:lnTo>
                    <a:lnTo>
                      <a:pt x="3774" y="1322"/>
                    </a:lnTo>
                    <a:lnTo>
                      <a:pt x="3774" y="1227"/>
                    </a:lnTo>
                    <a:lnTo>
                      <a:pt x="3680" y="1322"/>
                    </a:lnTo>
                    <a:lnTo>
                      <a:pt x="3586" y="1510"/>
                    </a:lnTo>
                    <a:lnTo>
                      <a:pt x="3208" y="1416"/>
                    </a:lnTo>
                    <a:lnTo>
                      <a:pt x="2454" y="1416"/>
                    </a:lnTo>
                    <a:lnTo>
                      <a:pt x="1793" y="1510"/>
                    </a:lnTo>
                    <a:lnTo>
                      <a:pt x="1510" y="1605"/>
                    </a:lnTo>
                    <a:lnTo>
                      <a:pt x="1321" y="1699"/>
                    </a:lnTo>
                    <a:lnTo>
                      <a:pt x="1321" y="1605"/>
                    </a:lnTo>
                    <a:lnTo>
                      <a:pt x="1038" y="1699"/>
                    </a:lnTo>
                    <a:lnTo>
                      <a:pt x="755" y="1793"/>
                    </a:lnTo>
                    <a:lnTo>
                      <a:pt x="567" y="1793"/>
                    </a:lnTo>
                    <a:lnTo>
                      <a:pt x="378" y="1888"/>
                    </a:lnTo>
                    <a:lnTo>
                      <a:pt x="284" y="1699"/>
                    </a:lnTo>
                    <a:lnTo>
                      <a:pt x="95" y="1605"/>
                    </a:lnTo>
                    <a:lnTo>
                      <a:pt x="1" y="1793"/>
                    </a:lnTo>
                    <a:lnTo>
                      <a:pt x="1" y="2076"/>
                    </a:lnTo>
                    <a:lnTo>
                      <a:pt x="95" y="2548"/>
                    </a:lnTo>
                    <a:lnTo>
                      <a:pt x="189" y="2831"/>
                    </a:lnTo>
                    <a:lnTo>
                      <a:pt x="284" y="2737"/>
                    </a:lnTo>
                    <a:lnTo>
                      <a:pt x="472" y="2831"/>
                    </a:lnTo>
                    <a:lnTo>
                      <a:pt x="567" y="2548"/>
                    </a:lnTo>
                    <a:lnTo>
                      <a:pt x="661" y="2642"/>
                    </a:lnTo>
                    <a:lnTo>
                      <a:pt x="661" y="2737"/>
                    </a:lnTo>
                    <a:lnTo>
                      <a:pt x="755" y="2642"/>
                    </a:lnTo>
                    <a:lnTo>
                      <a:pt x="944" y="2548"/>
                    </a:lnTo>
                    <a:lnTo>
                      <a:pt x="1227" y="2548"/>
                    </a:lnTo>
                    <a:lnTo>
                      <a:pt x="1227" y="2642"/>
                    </a:lnTo>
                    <a:lnTo>
                      <a:pt x="1321" y="2737"/>
                    </a:lnTo>
                    <a:lnTo>
                      <a:pt x="1416" y="2831"/>
                    </a:lnTo>
                    <a:lnTo>
                      <a:pt x="1510" y="2642"/>
                    </a:lnTo>
                    <a:lnTo>
                      <a:pt x="1793" y="2548"/>
                    </a:lnTo>
                    <a:lnTo>
                      <a:pt x="1699" y="2642"/>
                    </a:lnTo>
                    <a:lnTo>
                      <a:pt x="1887" y="2737"/>
                    </a:lnTo>
                    <a:lnTo>
                      <a:pt x="1887" y="2454"/>
                    </a:lnTo>
                    <a:lnTo>
                      <a:pt x="1982" y="2265"/>
                    </a:lnTo>
                    <a:lnTo>
                      <a:pt x="2076" y="2737"/>
                    </a:lnTo>
                    <a:lnTo>
                      <a:pt x="2171" y="2359"/>
                    </a:lnTo>
                    <a:lnTo>
                      <a:pt x="2265" y="2642"/>
                    </a:lnTo>
                    <a:lnTo>
                      <a:pt x="2265" y="2548"/>
                    </a:lnTo>
                    <a:lnTo>
                      <a:pt x="2359" y="2454"/>
                    </a:lnTo>
                    <a:lnTo>
                      <a:pt x="2454" y="2548"/>
                    </a:lnTo>
                    <a:lnTo>
                      <a:pt x="2454" y="2737"/>
                    </a:lnTo>
                    <a:lnTo>
                      <a:pt x="2548" y="2548"/>
                    </a:lnTo>
                    <a:lnTo>
                      <a:pt x="2548" y="2454"/>
                    </a:lnTo>
                    <a:lnTo>
                      <a:pt x="2642" y="2548"/>
                    </a:lnTo>
                    <a:lnTo>
                      <a:pt x="2642" y="2642"/>
                    </a:lnTo>
                    <a:lnTo>
                      <a:pt x="2831" y="2454"/>
                    </a:lnTo>
                    <a:lnTo>
                      <a:pt x="3020" y="2454"/>
                    </a:lnTo>
                    <a:lnTo>
                      <a:pt x="3114" y="2265"/>
                    </a:lnTo>
                    <a:lnTo>
                      <a:pt x="3114" y="2076"/>
                    </a:lnTo>
                    <a:lnTo>
                      <a:pt x="3208" y="1982"/>
                    </a:lnTo>
                    <a:lnTo>
                      <a:pt x="3208" y="2076"/>
                    </a:lnTo>
                    <a:lnTo>
                      <a:pt x="3208" y="2265"/>
                    </a:lnTo>
                    <a:lnTo>
                      <a:pt x="3303" y="2076"/>
                    </a:lnTo>
                    <a:lnTo>
                      <a:pt x="3491" y="2076"/>
                    </a:lnTo>
                    <a:lnTo>
                      <a:pt x="3491" y="2171"/>
                    </a:lnTo>
                    <a:lnTo>
                      <a:pt x="3397" y="2265"/>
                    </a:lnTo>
                    <a:lnTo>
                      <a:pt x="3303" y="2359"/>
                    </a:lnTo>
                    <a:lnTo>
                      <a:pt x="3303" y="2548"/>
                    </a:lnTo>
                    <a:lnTo>
                      <a:pt x="3491" y="2548"/>
                    </a:lnTo>
                    <a:lnTo>
                      <a:pt x="3586" y="2454"/>
                    </a:lnTo>
                    <a:lnTo>
                      <a:pt x="3680" y="2265"/>
                    </a:lnTo>
                    <a:lnTo>
                      <a:pt x="4152" y="2265"/>
                    </a:lnTo>
                    <a:lnTo>
                      <a:pt x="4152" y="2359"/>
                    </a:lnTo>
                    <a:lnTo>
                      <a:pt x="4246" y="2171"/>
                    </a:lnTo>
                    <a:lnTo>
                      <a:pt x="4340" y="2171"/>
                    </a:lnTo>
                    <a:lnTo>
                      <a:pt x="4246" y="2265"/>
                    </a:lnTo>
                    <a:lnTo>
                      <a:pt x="5284" y="2265"/>
                    </a:lnTo>
                    <a:lnTo>
                      <a:pt x="5567" y="2171"/>
                    </a:lnTo>
                    <a:lnTo>
                      <a:pt x="5755" y="2171"/>
                    </a:lnTo>
                    <a:lnTo>
                      <a:pt x="5755" y="2076"/>
                    </a:lnTo>
                    <a:lnTo>
                      <a:pt x="6416" y="2076"/>
                    </a:lnTo>
                    <a:lnTo>
                      <a:pt x="6510" y="1888"/>
                    </a:lnTo>
                    <a:lnTo>
                      <a:pt x="6604" y="1888"/>
                    </a:lnTo>
                    <a:lnTo>
                      <a:pt x="7170" y="1982"/>
                    </a:lnTo>
                    <a:lnTo>
                      <a:pt x="7453" y="1888"/>
                    </a:lnTo>
                    <a:lnTo>
                      <a:pt x="7548" y="1888"/>
                    </a:lnTo>
                    <a:lnTo>
                      <a:pt x="7642" y="1699"/>
                    </a:lnTo>
                    <a:lnTo>
                      <a:pt x="7736" y="1888"/>
                    </a:lnTo>
                    <a:lnTo>
                      <a:pt x="7925" y="2076"/>
                    </a:lnTo>
                    <a:lnTo>
                      <a:pt x="8114" y="1793"/>
                    </a:lnTo>
                    <a:lnTo>
                      <a:pt x="8114" y="1982"/>
                    </a:lnTo>
                    <a:lnTo>
                      <a:pt x="8208" y="1793"/>
                    </a:lnTo>
                    <a:lnTo>
                      <a:pt x="8302" y="1982"/>
                    </a:lnTo>
                    <a:lnTo>
                      <a:pt x="8302" y="1888"/>
                    </a:lnTo>
                    <a:lnTo>
                      <a:pt x="8302" y="1793"/>
                    </a:lnTo>
                    <a:lnTo>
                      <a:pt x="8491" y="1793"/>
                    </a:lnTo>
                    <a:lnTo>
                      <a:pt x="8585" y="1888"/>
                    </a:lnTo>
                    <a:lnTo>
                      <a:pt x="8774" y="1793"/>
                    </a:lnTo>
                    <a:lnTo>
                      <a:pt x="8774" y="1982"/>
                    </a:lnTo>
                    <a:lnTo>
                      <a:pt x="8869" y="1888"/>
                    </a:lnTo>
                    <a:lnTo>
                      <a:pt x="9718" y="1888"/>
                    </a:lnTo>
                    <a:lnTo>
                      <a:pt x="9623" y="1793"/>
                    </a:lnTo>
                    <a:lnTo>
                      <a:pt x="9718" y="1605"/>
                    </a:lnTo>
                    <a:lnTo>
                      <a:pt x="9812" y="1699"/>
                    </a:lnTo>
                    <a:lnTo>
                      <a:pt x="9812" y="1793"/>
                    </a:lnTo>
                    <a:lnTo>
                      <a:pt x="9906" y="1888"/>
                    </a:lnTo>
                    <a:lnTo>
                      <a:pt x="10095" y="1982"/>
                    </a:lnTo>
                    <a:lnTo>
                      <a:pt x="10661" y="1793"/>
                    </a:lnTo>
                    <a:lnTo>
                      <a:pt x="11038" y="1510"/>
                    </a:lnTo>
                    <a:lnTo>
                      <a:pt x="11133" y="1699"/>
                    </a:lnTo>
                    <a:lnTo>
                      <a:pt x="11321" y="1699"/>
                    </a:lnTo>
                    <a:lnTo>
                      <a:pt x="11510" y="1605"/>
                    </a:lnTo>
                    <a:lnTo>
                      <a:pt x="11604" y="1416"/>
                    </a:lnTo>
                    <a:lnTo>
                      <a:pt x="11982" y="1605"/>
                    </a:lnTo>
                    <a:lnTo>
                      <a:pt x="12453" y="1699"/>
                    </a:lnTo>
                    <a:lnTo>
                      <a:pt x="12642" y="1510"/>
                    </a:lnTo>
                    <a:lnTo>
                      <a:pt x="12642" y="1699"/>
                    </a:lnTo>
                    <a:lnTo>
                      <a:pt x="12925" y="1510"/>
                    </a:lnTo>
                    <a:lnTo>
                      <a:pt x="13208" y="1510"/>
                    </a:lnTo>
                    <a:lnTo>
                      <a:pt x="14057" y="1699"/>
                    </a:lnTo>
                    <a:lnTo>
                      <a:pt x="14434" y="1793"/>
                    </a:lnTo>
                    <a:lnTo>
                      <a:pt x="14812" y="1793"/>
                    </a:lnTo>
                    <a:lnTo>
                      <a:pt x="15095" y="1699"/>
                    </a:lnTo>
                    <a:lnTo>
                      <a:pt x="15378" y="1510"/>
                    </a:lnTo>
                    <a:lnTo>
                      <a:pt x="15472" y="1416"/>
                    </a:lnTo>
                    <a:lnTo>
                      <a:pt x="15472" y="1510"/>
                    </a:lnTo>
                    <a:lnTo>
                      <a:pt x="15472" y="1699"/>
                    </a:lnTo>
                    <a:lnTo>
                      <a:pt x="16416" y="1510"/>
                    </a:lnTo>
                    <a:lnTo>
                      <a:pt x="16416" y="1605"/>
                    </a:lnTo>
                    <a:lnTo>
                      <a:pt x="16510" y="1605"/>
                    </a:lnTo>
                    <a:lnTo>
                      <a:pt x="16604" y="1510"/>
                    </a:lnTo>
                    <a:lnTo>
                      <a:pt x="17642" y="1510"/>
                    </a:lnTo>
                    <a:lnTo>
                      <a:pt x="17736" y="1605"/>
                    </a:lnTo>
                    <a:lnTo>
                      <a:pt x="17831" y="1605"/>
                    </a:lnTo>
                    <a:lnTo>
                      <a:pt x="18397" y="1510"/>
                    </a:lnTo>
                    <a:lnTo>
                      <a:pt x="19057" y="1322"/>
                    </a:lnTo>
                    <a:lnTo>
                      <a:pt x="18774" y="1605"/>
                    </a:lnTo>
                    <a:lnTo>
                      <a:pt x="19151" y="1322"/>
                    </a:lnTo>
                    <a:lnTo>
                      <a:pt x="19340" y="1322"/>
                    </a:lnTo>
                    <a:lnTo>
                      <a:pt x="19340" y="1510"/>
                    </a:lnTo>
                    <a:lnTo>
                      <a:pt x="19529" y="1416"/>
                    </a:lnTo>
                    <a:lnTo>
                      <a:pt x="19906" y="1416"/>
                    </a:lnTo>
                    <a:lnTo>
                      <a:pt x="20000" y="1322"/>
                    </a:lnTo>
                    <a:lnTo>
                      <a:pt x="20095" y="944"/>
                    </a:lnTo>
                    <a:lnTo>
                      <a:pt x="20095" y="1133"/>
                    </a:lnTo>
                    <a:lnTo>
                      <a:pt x="20189" y="1227"/>
                    </a:lnTo>
                    <a:lnTo>
                      <a:pt x="20189" y="1416"/>
                    </a:lnTo>
                    <a:lnTo>
                      <a:pt x="20283" y="1322"/>
                    </a:lnTo>
                    <a:lnTo>
                      <a:pt x="20378" y="1322"/>
                    </a:lnTo>
                    <a:lnTo>
                      <a:pt x="20378" y="1416"/>
                    </a:lnTo>
                    <a:lnTo>
                      <a:pt x="20661" y="1227"/>
                    </a:lnTo>
                    <a:lnTo>
                      <a:pt x="20944" y="1133"/>
                    </a:lnTo>
                    <a:lnTo>
                      <a:pt x="21038" y="1133"/>
                    </a:lnTo>
                    <a:lnTo>
                      <a:pt x="21132" y="1416"/>
                    </a:lnTo>
                    <a:lnTo>
                      <a:pt x="21604" y="1227"/>
                    </a:lnTo>
                    <a:lnTo>
                      <a:pt x="21510" y="1039"/>
                    </a:lnTo>
                    <a:lnTo>
                      <a:pt x="21510" y="944"/>
                    </a:lnTo>
                    <a:lnTo>
                      <a:pt x="21698" y="944"/>
                    </a:lnTo>
                    <a:lnTo>
                      <a:pt x="21604" y="1039"/>
                    </a:lnTo>
                    <a:lnTo>
                      <a:pt x="21982" y="1039"/>
                    </a:lnTo>
                    <a:lnTo>
                      <a:pt x="21887" y="1227"/>
                    </a:lnTo>
                    <a:lnTo>
                      <a:pt x="21887" y="1227"/>
                    </a:lnTo>
                    <a:lnTo>
                      <a:pt x="22170" y="1039"/>
                    </a:lnTo>
                    <a:lnTo>
                      <a:pt x="22265" y="1227"/>
                    </a:lnTo>
                    <a:lnTo>
                      <a:pt x="22265" y="1133"/>
                    </a:lnTo>
                    <a:lnTo>
                      <a:pt x="22265" y="1039"/>
                    </a:lnTo>
                    <a:lnTo>
                      <a:pt x="22548" y="1039"/>
                    </a:lnTo>
                    <a:lnTo>
                      <a:pt x="22642" y="1322"/>
                    </a:lnTo>
                    <a:lnTo>
                      <a:pt x="23019" y="1227"/>
                    </a:lnTo>
                    <a:lnTo>
                      <a:pt x="23208" y="1133"/>
                    </a:lnTo>
                    <a:lnTo>
                      <a:pt x="23302" y="1039"/>
                    </a:lnTo>
                    <a:lnTo>
                      <a:pt x="23397" y="1133"/>
                    </a:lnTo>
                    <a:lnTo>
                      <a:pt x="23397" y="1227"/>
                    </a:lnTo>
                    <a:lnTo>
                      <a:pt x="23680" y="1227"/>
                    </a:lnTo>
                    <a:lnTo>
                      <a:pt x="23868" y="1133"/>
                    </a:lnTo>
                    <a:lnTo>
                      <a:pt x="24057" y="1227"/>
                    </a:lnTo>
                    <a:lnTo>
                      <a:pt x="24246" y="1227"/>
                    </a:lnTo>
                    <a:lnTo>
                      <a:pt x="24246" y="1133"/>
                    </a:lnTo>
                    <a:lnTo>
                      <a:pt x="24529" y="1227"/>
                    </a:lnTo>
                    <a:lnTo>
                      <a:pt x="24906" y="1322"/>
                    </a:lnTo>
                    <a:lnTo>
                      <a:pt x="25179" y="1048"/>
                    </a:lnTo>
                    <a:lnTo>
                      <a:pt x="25095" y="1133"/>
                    </a:lnTo>
                    <a:lnTo>
                      <a:pt x="25189" y="1227"/>
                    </a:lnTo>
                    <a:lnTo>
                      <a:pt x="25189" y="1133"/>
                    </a:lnTo>
                    <a:lnTo>
                      <a:pt x="25283" y="1039"/>
                    </a:lnTo>
                    <a:lnTo>
                      <a:pt x="25378" y="944"/>
                    </a:lnTo>
                    <a:lnTo>
                      <a:pt x="25472" y="944"/>
                    </a:lnTo>
                    <a:lnTo>
                      <a:pt x="25472" y="1133"/>
                    </a:lnTo>
                    <a:lnTo>
                      <a:pt x="25566" y="1039"/>
                    </a:lnTo>
                    <a:lnTo>
                      <a:pt x="25661" y="1039"/>
                    </a:lnTo>
                    <a:lnTo>
                      <a:pt x="25566" y="1133"/>
                    </a:lnTo>
                    <a:lnTo>
                      <a:pt x="25661" y="1227"/>
                    </a:lnTo>
                    <a:lnTo>
                      <a:pt x="25849" y="1322"/>
                    </a:lnTo>
                    <a:lnTo>
                      <a:pt x="25944" y="1133"/>
                    </a:lnTo>
                    <a:lnTo>
                      <a:pt x="26132" y="1039"/>
                    </a:lnTo>
                    <a:lnTo>
                      <a:pt x="26132" y="1039"/>
                    </a:lnTo>
                    <a:lnTo>
                      <a:pt x="26038" y="1227"/>
                    </a:lnTo>
                    <a:lnTo>
                      <a:pt x="26132" y="1322"/>
                    </a:lnTo>
                    <a:lnTo>
                      <a:pt x="26321" y="1416"/>
                    </a:lnTo>
                    <a:lnTo>
                      <a:pt x="26415" y="1416"/>
                    </a:lnTo>
                    <a:lnTo>
                      <a:pt x="26887" y="1227"/>
                    </a:lnTo>
                    <a:lnTo>
                      <a:pt x="27264" y="944"/>
                    </a:lnTo>
                    <a:lnTo>
                      <a:pt x="27170" y="944"/>
                    </a:lnTo>
                    <a:lnTo>
                      <a:pt x="27264" y="850"/>
                    </a:lnTo>
                    <a:lnTo>
                      <a:pt x="26981" y="756"/>
                    </a:lnTo>
                    <a:lnTo>
                      <a:pt x="26887" y="944"/>
                    </a:lnTo>
                    <a:lnTo>
                      <a:pt x="26793" y="1133"/>
                    </a:lnTo>
                    <a:lnTo>
                      <a:pt x="26793" y="661"/>
                    </a:lnTo>
                    <a:lnTo>
                      <a:pt x="26604" y="944"/>
                    </a:lnTo>
                    <a:lnTo>
                      <a:pt x="26510" y="850"/>
                    </a:lnTo>
                    <a:lnTo>
                      <a:pt x="26415" y="756"/>
                    </a:lnTo>
                    <a:lnTo>
                      <a:pt x="26321" y="944"/>
                    </a:lnTo>
                    <a:lnTo>
                      <a:pt x="26227" y="661"/>
                    </a:lnTo>
                    <a:lnTo>
                      <a:pt x="26038" y="756"/>
                    </a:lnTo>
                    <a:lnTo>
                      <a:pt x="25849" y="661"/>
                    </a:lnTo>
                    <a:lnTo>
                      <a:pt x="25378" y="567"/>
                    </a:lnTo>
                    <a:lnTo>
                      <a:pt x="25283" y="661"/>
                    </a:lnTo>
                    <a:lnTo>
                      <a:pt x="25095" y="756"/>
                    </a:lnTo>
                    <a:lnTo>
                      <a:pt x="25189" y="473"/>
                    </a:lnTo>
                    <a:lnTo>
                      <a:pt x="25000" y="661"/>
                    </a:lnTo>
                    <a:lnTo>
                      <a:pt x="25000" y="661"/>
                    </a:lnTo>
                    <a:lnTo>
                      <a:pt x="25095" y="473"/>
                    </a:lnTo>
                    <a:lnTo>
                      <a:pt x="24906" y="567"/>
                    </a:lnTo>
                    <a:lnTo>
                      <a:pt x="24717" y="567"/>
                    </a:lnTo>
                    <a:lnTo>
                      <a:pt x="24717" y="756"/>
                    </a:lnTo>
                    <a:lnTo>
                      <a:pt x="24623" y="1039"/>
                    </a:lnTo>
                    <a:lnTo>
                      <a:pt x="24623" y="850"/>
                    </a:lnTo>
                    <a:lnTo>
                      <a:pt x="24717" y="661"/>
                    </a:lnTo>
                    <a:lnTo>
                      <a:pt x="24623" y="756"/>
                    </a:lnTo>
                    <a:lnTo>
                      <a:pt x="24623" y="661"/>
                    </a:lnTo>
                    <a:lnTo>
                      <a:pt x="24529" y="473"/>
                    </a:lnTo>
                    <a:lnTo>
                      <a:pt x="24529" y="661"/>
                    </a:lnTo>
                    <a:lnTo>
                      <a:pt x="24434" y="567"/>
                    </a:lnTo>
                    <a:lnTo>
                      <a:pt x="24340" y="378"/>
                    </a:lnTo>
                    <a:lnTo>
                      <a:pt x="24246" y="567"/>
                    </a:lnTo>
                    <a:lnTo>
                      <a:pt x="23963" y="567"/>
                    </a:lnTo>
                    <a:lnTo>
                      <a:pt x="23397" y="661"/>
                    </a:lnTo>
                    <a:lnTo>
                      <a:pt x="23114" y="661"/>
                    </a:lnTo>
                    <a:lnTo>
                      <a:pt x="22925" y="567"/>
                    </a:lnTo>
                    <a:lnTo>
                      <a:pt x="22925" y="473"/>
                    </a:lnTo>
                    <a:lnTo>
                      <a:pt x="23019" y="473"/>
                    </a:lnTo>
                    <a:lnTo>
                      <a:pt x="22642" y="378"/>
                    </a:lnTo>
                    <a:lnTo>
                      <a:pt x="22736" y="473"/>
                    </a:lnTo>
                    <a:lnTo>
                      <a:pt x="22548" y="473"/>
                    </a:lnTo>
                    <a:lnTo>
                      <a:pt x="22642" y="284"/>
                    </a:lnTo>
                    <a:lnTo>
                      <a:pt x="22548" y="190"/>
                    </a:lnTo>
                    <a:lnTo>
                      <a:pt x="22453" y="190"/>
                    </a:lnTo>
                    <a:lnTo>
                      <a:pt x="22359" y="284"/>
                    </a:lnTo>
                    <a:lnTo>
                      <a:pt x="22170" y="378"/>
                    </a:lnTo>
                    <a:lnTo>
                      <a:pt x="22076" y="284"/>
                    </a:lnTo>
                    <a:lnTo>
                      <a:pt x="22170" y="473"/>
                    </a:lnTo>
                    <a:lnTo>
                      <a:pt x="21887" y="190"/>
                    </a:lnTo>
                    <a:lnTo>
                      <a:pt x="21793" y="190"/>
                    </a:lnTo>
                    <a:lnTo>
                      <a:pt x="21698" y="378"/>
                    </a:lnTo>
                    <a:lnTo>
                      <a:pt x="21604" y="756"/>
                    </a:lnTo>
                    <a:lnTo>
                      <a:pt x="21415" y="661"/>
                    </a:lnTo>
                    <a:lnTo>
                      <a:pt x="21510" y="473"/>
                    </a:lnTo>
                    <a:lnTo>
                      <a:pt x="21604" y="284"/>
                    </a:lnTo>
                    <a:lnTo>
                      <a:pt x="21415" y="284"/>
                    </a:lnTo>
                    <a:lnTo>
                      <a:pt x="21415" y="190"/>
                    </a:lnTo>
                    <a:lnTo>
                      <a:pt x="21227" y="378"/>
                    </a:lnTo>
                    <a:lnTo>
                      <a:pt x="20944" y="567"/>
                    </a:lnTo>
                    <a:lnTo>
                      <a:pt x="20566" y="1"/>
                    </a:lnTo>
                    <a:lnTo>
                      <a:pt x="20472" y="95"/>
                    </a:lnTo>
                    <a:lnTo>
                      <a:pt x="20472" y="190"/>
                    </a:lnTo>
                    <a:lnTo>
                      <a:pt x="20472" y="378"/>
                    </a:lnTo>
                    <a:lnTo>
                      <a:pt x="20283" y="284"/>
                    </a:lnTo>
                    <a:lnTo>
                      <a:pt x="20283" y="190"/>
                    </a:lnTo>
                    <a:lnTo>
                      <a:pt x="20378" y="95"/>
                    </a:lnTo>
                    <a:lnTo>
                      <a:pt x="2028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Shape 100">
                <a:extLst>
                  <a:ext uri="{FF2B5EF4-FFF2-40B4-BE49-F238E27FC236}">
                    <a16:creationId xmlns:a16="http://schemas.microsoft.com/office/drawing/2014/main" id="{AE8C8282-B3BD-4A0E-943C-F8D9DD0593B9}"/>
                  </a:ext>
                </a:extLst>
              </p:cNvPr>
              <p:cNvSpPr/>
              <p:nvPr/>
            </p:nvSpPr>
            <p:spPr>
              <a:xfrm>
                <a:off x="858375" y="812725"/>
                <a:ext cx="179275" cy="221725"/>
              </a:xfrm>
              <a:custGeom>
                <a:avLst/>
                <a:gdLst/>
                <a:ahLst/>
                <a:cxnLst/>
                <a:rect l="0" t="0" r="0" b="0"/>
                <a:pathLst>
                  <a:path w="7171" h="8869" extrusionOk="0">
                    <a:moveTo>
                      <a:pt x="5756" y="6510"/>
                    </a:moveTo>
                    <a:lnTo>
                      <a:pt x="5756" y="6604"/>
                    </a:lnTo>
                    <a:lnTo>
                      <a:pt x="5850" y="6604"/>
                    </a:lnTo>
                    <a:lnTo>
                      <a:pt x="5756" y="6510"/>
                    </a:lnTo>
                    <a:close/>
                    <a:moveTo>
                      <a:pt x="2265" y="7925"/>
                    </a:moveTo>
                    <a:lnTo>
                      <a:pt x="2252" y="7965"/>
                    </a:lnTo>
                    <a:lnTo>
                      <a:pt x="2252" y="7965"/>
                    </a:lnTo>
                    <a:lnTo>
                      <a:pt x="2284" y="7953"/>
                    </a:lnTo>
                    <a:lnTo>
                      <a:pt x="2284" y="7953"/>
                    </a:lnTo>
                    <a:lnTo>
                      <a:pt x="2265" y="7925"/>
                    </a:lnTo>
                    <a:close/>
                    <a:moveTo>
                      <a:pt x="567" y="0"/>
                    </a:moveTo>
                    <a:lnTo>
                      <a:pt x="284" y="189"/>
                    </a:lnTo>
                    <a:lnTo>
                      <a:pt x="95" y="472"/>
                    </a:lnTo>
                    <a:lnTo>
                      <a:pt x="1" y="755"/>
                    </a:lnTo>
                    <a:lnTo>
                      <a:pt x="95" y="1038"/>
                    </a:lnTo>
                    <a:lnTo>
                      <a:pt x="190" y="1227"/>
                    </a:lnTo>
                    <a:lnTo>
                      <a:pt x="473" y="1415"/>
                    </a:lnTo>
                    <a:lnTo>
                      <a:pt x="850" y="1321"/>
                    </a:lnTo>
                    <a:lnTo>
                      <a:pt x="661" y="1604"/>
                    </a:lnTo>
                    <a:lnTo>
                      <a:pt x="756" y="1604"/>
                    </a:lnTo>
                    <a:lnTo>
                      <a:pt x="661" y="1793"/>
                    </a:lnTo>
                    <a:lnTo>
                      <a:pt x="661" y="1887"/>
                    </a:lnTo>
                    <a:lnTo>
                      <a:pt x="756" y="1793"/>
                    </a:lnTo>
                    <a:lnTo>
                      <a:pt x="1510" y="1604"/>
                    </a:lnTo>
                    <a:lnTo>
                      <a:pt x="1510" y="1604"/>
                    </a:lnTo>
                    <a:lnTo>
                      <a:pt x="1133" y="2076"/>
                    </a:lnTo>
                    <a:lnTo>
                      <a:pt x="1322" y="2453"/>
                    </a:lnTo>
                    <a:lnTo>
                      <a:pt x="1888" y="2830"/>
                    </a:lnTo>
                    <a:lnTo>
                      <a:pt x="3397" y="3774"/>
                    </a:lnTo>
                    <a:lnTo>
                      <a:pt x="5001" y="4623"/>
                    </a:lnTo>
                    <a:lnTo>
                      <a:pt x="5944" y="5095"/>
                    </a:lnTo>
                    <a:lnTo>
                      <a:pt x="5756" y="5189"/>
                    </a:lnTo>
                    <a:lnTo>
                      <a:pt x="5378" y="5378"/>
                    </a:lnTo>
                    <a:lnTo>
                      <a:pt x="5378" y="5283"/>
                    </a:lnTo>
                    <a:lnTo>
                      <a:pt x="5001" y="5661"/>
                    </a:lnTo>
                    <a:lnTo>
                      <a:pt x="4623" y="5944"/>
                    </a:lnTo>
                    <a:lnTo>
                      <a:pt x="4435" y="6321"/>
                    </a:lnTo>
                    <a:lnTo>
                      <a:pt x="4340" y="6510"/>
                    </a:lnTo>
                    <a:lnTo>
                      <a:pt x="4435" y="6698"/>
                    </a:lnTo>
                    <a:lnTo>
                      <a:pt x="4435" y="6698"/>
                    </a:lnTo>
                    <a:lnTo>
                      <a:pt x="4246" y="6415"/>
                    </a:lnTo>
                    <a:lnTo>
                      <a:pt x="4057" y="6321"/>
                    </a:lnTo>
                    <a:lnTo>
                      <a:pt x="3963" y="6415"/>
                    </a:lnTo>
                    <a:lnTo>
                      <a:pt x="3869" y="6510"/>
                    </a:lnTo>
                    <a:lnTo>
                      <a:pt x="3680" y="6887"/>
                    </a:lnTo>
                    <a:lnTo>
                      <a:pt x="3680" y="7076"/>
                    </a:lnTo>
                    <a:lnTo>
                      <a:pt x="3774" y="7076"/>
                    </a:lnTo>
                    <a:lnTo>
                      <a:pt x="3680" y="7264"/>
                    </a:lnTo>
                    <a:lnTo>
                      <a:pt x="3303" y="7453"/>
                    </a:lnTo>
                    <a:lnTo>
                      <a:pt x="2359" y="7925"/>
                    </a:lnTo>
                    <a:lnTo>
                      <a:pt x="2284" y="7953"/>
                    </a:lnTo>
                    <a:lnTo>
                      <a:pt x="2284" y="7953"/>
                    </a:lnTo>
                    <a:lnTo>
                      <a:pt x="2454" y="8208"/>
                    </a:lnTo>
                    <a:lnTo>
                      <a:pt x="2642" y="8396"/>
                    </a:lnTo>
                    <a:lnTo>
                      <a:pt x="2642" y="8302"/>
                    </a:lnTo>
                    <a:lnTo>
                      <a:pt x="2737" y="8396"/>
                    </a:lnTo>
                    <a:lnTo>
                      <a:pt x="2831" y="8113"/>
                    </a:lnTo>
                    <a:lnTo>
                      <a:pt x="2925" y="7925"/>
                    </a:lnTo>
                    <a:lnTo>
                      <a:pt x="3020" y="7830"/>
                    </a:lnTo>
                    <a:lnTo>
                      <a:pt x="3397" y="7830"/>
                    </a:lnTo>
                    <a:lnTo>
                      <a:pt x="3680" y="7736"/>
                    </a:lnTo>
                    <a:lnTo>
                      <a:pt x="3774" y="7547"/>
                    </a:lnTo>
                    <a:lnTo>
                      <a:pt x="3869" y="7264"/>
                    </a:lnTo>
                    <a:lnTo>
                      <a:pt x="4246" y="7453"/>
                    </a:lnTo>
                    <a:lnTo>
                      <a:pt x="4623" y="7642"/>
                    </a:lnTo>
                    <a:lnTo>
                      <a:pt x="4718" y="7547"/>
                    </a:lnTo>
                    <a:lnTo>
                      <a:pt x="4906" y="7359"/>
                    </a:lnTo>
                    <a:lnTo>
                      <a:pt x="5190" y="7170"/>
                    </a:lnTo>
                    <a:lnTo>
                      <a:pt x="5095" y="7076"/>
                    </a:lnTo>
                    <a:lnTo>
                      <a:pt x="4906" y="6793"/>
                    </a:lnTo>
                    <a:lnTo>
                      <a:pt x="4906" y="6793"/>
                    </a:lnTo>
                    <a:lnTo>
                      <a:pt x="5095" y="6887"/>
                    </a:lnTo>
                    <a:lnTo>
                      <a:pt x="5378" y="6793"/>
                    </a:lnTo>
                    <a:lnTo>
                      <a:pt x="5756" y="6510"/>
                    </a:lnTo>
                    <a:lnTo>
                      <a:pt x="6322" y="6132"/>
                    </a:lnTo>
                    <a:lnTo>
                      <a:pt x="6699" y="5566"/>
                    </a:lnTo>
                    <a:lnTo>
                      <a:pt x="7171" y="5095"/>
                    </a:lnTo>
                    <a:lnTo>
                      <a:pt x="7076" y="4717"/>
                    </a:lnTo>
                    <a:lnTo>
                      <a:pt x="6982" y="4434"/>
                    </a:lnTo>
                    <a:lnTo>
                      <a:pt x="6605" y="3963"/>
                    </a:lnTo>
                    <a:lnTo>
                      <a:pt x="6133" y="3491"/>
                    </a:lnTo>
                    <a:lnTo>
                      <a:pt x="5567" y="3113"/>
                    </a:lnTo>
                    <a:lnTo>
                      <a:pt x="4340" y="2547"/>
                    </a:lnTo>
                    <a:lnTo>
                      <a:pt x="3208" y="1887"/>
                    </a:lnTo>
                    <a:lnTo>
                      <a:pt x="2925" y="1698"/>
                    </a:lnTo>
                    <a:lnTo>
                      <a:pt x="2925" y="1604"/>
                    </a:lnTo>
                    <a:lnTo>
                      <a:pt x="2925" y="1510"/>
                    </a:lnTo>
                    <a:lnTo>
                      <a:pt x="2737" y="1698"/>
                    </a:lnTo>
                    <a:lnTo>
                      <a:pt x="2642" y="1698"/>
                    </a:lnTo>
                    <a:lnTo>
                      <a:pt x="2642" y="1604"/>
                    </a:lnTo>
                    <a:lnTo>
                      <a:pt x="2642" y="1510"/>
                    </a:lnTo>
                    <a:lnTo>
                      <a:pt x="2642" y="1415"/>
                    </a:lnTo>
                    <a:lnTo>
                      <a:pt x="2454" y="1604"/>
                    </a:lnTo>
                    <a:lnTo>
                      <a:pt x="2454" y="1698"/>
                    </a:lnTo>
                    <a:lnTo>
                      <a:pt x="2265" y="1887"/>
                    </a:lnTo>
                    <a:lnTo>
                      <a:pt x="2265" y="1604"/>
                    </a:lnTo>
                    <a:lnTo>
                      <a:pt x="2171" y="1415"/>
                    </a:lnTo>
                    <a:lnTo>
                      <a:pt x="1605" y="944"/>
                    </a:lnTo>
                    <a:lnTo>
                      <a:pt x="1227" y="755"/>
                    </a:lnTo>
                    <a:lnTo>
                      <a:pt x="1039" y="472"/>
                    </a:lnTo>
                    <a:lnTo>
                      <a:pt x="850" y="283"/>
                    </a:lnTo>
                    <a:lnTo>
                      <a:pt x="944" y="0"/>
                    </a:lnTo>
                    <a:close/>
                    <a:moveTo>
                      <a:pt x="2252" y="7965"/>
                    </a:moveTo>
                    <a:lnTo>
                      <a:pt x="850" y="8491"/>
                    </a:lnTo>
                    <a:lnTo>
                      <a:pt x="756" y="8491"/>
                    </a:lnTo>
                    <a:lnTo>
                      <a:pt x="756" y="8774"/>
                    </a:lnTo>
                    <a:lnTo>
                      <a:pt x="944" y="8868"/>
                    </a:lnTo>
                    <a:lnTo>
                      <a:pt x="1133" y="8868"/>
                    </a:lnTo>
                    <a:lnTo>
                      <a:pt x="1605" y="8774"/>
                    </a:lnTo>
                    <a:lnTo>
                      <a:pt x="1793" y="8679"/>
                    </a:lnTo>
                    <a:lnTo>
                      <a:pt x="2076" y="8491"/>
                    </a:lnTo>
                    <a:lnTo>
                      <a:pt x="2171" y="8208"/>
                    </a:lnTo>
                    <a:lnTo>
                      <a:pt x="2252" y="79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F6CC2CE0-D15F-41B7-968E-417A2223F999}"/>
                </a:ext>
              </a:extLst>
            </p:cNvPr>
            <p:cNvSpPr txBox="1"/>
            <p:nvPr/>
          </p:nvSpPr>
          <p:spPr>
            <a:xfrm>
              <a:off x="7189410" y="1175260"/>
              <a:ext cx="1560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>
                  <a:solidFill>
                    <a:srgbClr val="FFFFFF"/>
                  </a:solidFill>
                  <a:latin typeface="Walter Turncoat"/>
                  <a:ea typeface="Walter Turncoat"/>
                </a:rPr>
                <a:t>X-ray tube</a:t>
              </a:r>
              <a:endParaRPr lang="en-GB" sz="2000" dirty="0">
                <a:solidFill>
                  <a:srgbClr val="FFFFFF"/>
                </a:solidFill>
                <a:latin typeface="Walter Turncoat"/>
                <a:ea typeface="Walter Turncoat"/>
              </a:endParaRPr>
            </a:p>
          </p:txBody>
        </p:sp>
        <p:grpSp>
          <p:nvGrpSpPr>
            <p:cNvPr id="42" name="Shape 95">
              <a:extLst>
                <a:ext uri="{FF2B5EF4-FFF2-40B4-BE49-F238E27FC236}">
                  <a16:creationId xmlns:a16="http://schemas.microsoft.com/office/drawing/2014/main" id="{7FCB475E-E715-4206-8AE7-0E965443ADC6}"/>
                </a:ext>
              </a:extLst>
            </p:cNvPr>
            <p:cNvGrpSpPr/>
            <p:nvPr/>
          </p:nvGrpSpPr>
          <p:grpSpPr>
            <a:xfrm rot="10800000" flipH="1" flipV="1">
              <a:off x="7146515" y="1572632"/>
              <a:ext cx="623185" cy="241175"/>
              <a:chOff x="1113100" y="2199475"/>
              <a:chExt cx="801900" cy="70992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43" name="Shape 96">
                <a:extLst>
                  <a:ext uri="{FF2B5EF4-FFF2-40B4-BE49-F238E27FC236}">
                    <a16:creationId xmlns:a16="http://schemas.microsoft.com/office/drawing/2014/main" id="{06F709EB-ED14-44C7-BF84-1FD059EF90CF}"/>
                  </a:ext>
                </a:extLst>
              </p:cNvPr>
              <p:cNvSpPr/>
              <p:nvPr/>
            </p:nvSpPr>
            <p:spPr>
              <a:xfrm>
                <a:off x="1113100" y="2291450"/>
                <a:ext cx="735850" cy="617950"/>
              </a:xfrm>
              <a:custGeom>
                <a:avLst/>
                <a:gdLst/>
                <a:ahLst/>
                <a:cxnLst/>
                <a:rect l="0" t="0" r="0" b="0"/>
                <a:pathLst>
                  <a:path w="29434" h="24718" extrusionOk="0">
                    <a:moveTo>
                      <a:pt x="26604" y="13869"/>
                    </a:moveTo>
                    <a:lnTo>
                      <a:pt x="26509" y="13963"/>
                    </a:lnTo>
                    <a:lnTo>
                      <a:pt x="26509" y="14057"/>
                    </a:lnTo>
                    <a:lnTo>
                      <a:pt x="26604" y="14246"/>
                    </a:lnTo>
                    <a:lnTo>
                      <a:pt x="26604" y="13869"/>
                    </a:lnTo>
                    <a:close/>
                    <a:moveTo>
                      <a:pt x="7925" y="23397"/>
                    </a:moveTo>
                    <a:lnTo>
                      <a:pt x="8302" y="23491"/>
                    </a:lnTo>
                    <a:lnTo>
                      <a:pt x="8113" y="23491"/>
                    </a:lnTo>
                    <a:lnTo>
                      <a:pt x="7925" y="23397"/>
                    </a:lnTo>
                    <a:close/>
                    <a:moveTo>
                      <a:pt x="28962" y="1"/>
                    </a:moveTo>
                    <a:lnTo>
                      <a:pt x="28962" y="95"/>
                    </a:lnTo>
                    <a:lnTo>
                      <a:pt x="28774" y="284"/>
                    </a:lnTo>
                    <a:lnTo>
                      <a:pt x="28868" y="284"/>
                    </a:lnTo>
                    <a:lnTo>
                      <a:pt x="28868" y="567"/>
                    </a:lnTo>
                    <a:lnTo>
                      <a:pt x="28679" y="567"/>
                    </a:lnTo>
                    <a:lnTo>
                      <a:pt x="28868" y="661"/>
                    </a:lnTo>
                    <a:lnTo>
                      <a:pt x="28679" y="850"/>
                    </a:lnTo>
                    <a:lnTo>
                      <a:pt x="28679" y="1039"/>
                    </a:lnTo>
                    <a:lnTo>
                      <a:pt x="28585" y="1039"/>
                    </a:lnTo>
                    <a:lnTo>
                      <a:pt x="28491" y="1227"/>
                    </a:lnTo>
                    <a:lnTo>
                      <a:pt x="28679" y="1416"/>
                    </a:lnTo>
                    <a:lnTo>
                      <a:pt x="28962" y="1605"/>
                    </a:lnTo>
                    <a:lnTo>
                      <a:pt x="28585" y="1793"/>
                    </a:lnTo>
                    <a:lnTo>
                      <a:pt x="28868" y="1982"/>
                    </a:lnTo>
                    <a:lnTo>
                      <a:pt x="28962" y="2171"/>
                    </a:lnTo>
                    <a:lnTo>
                      <a:pt x="28868" y="2265"/>
                    </a:lnTo>
                    <a:lnTo>
                      <a:pt x="28774" y="2359"/>
                    </a:lnTo>
                    <a:lnTo>
                      <a:pt x="28868" y="2359"/>
                    </a:lnTo>
                    <a:lnTo>
                      <a:pt x="28774" y="2454"/>
                    </a:lnTo>
                    <a:lnTo>
                      <a:pt x="28868" y="2548"/>
                    </a:lnTo>
                    <a:lnTo>
                      <a:pt x="28868" y="2642"/>
                    </a:lnTo>
                    <a:lnTo>
                      <a:pt x="28585" y="2642"/>
                    </a:lnTo>
                    <a:lnTo>
                      <a:pt x="28679" y="2737"/>
                    </a:lnTo>
                    <a:lnTo>
                      <a:pt x="28774" y="2831"/>
                    </a:lnTo>
                    <a:lnTo>
                      <a:pt x="28774" y="3303"/>
                    </a:lnTo>
                    <a:lnTo>
                      <a:pt x="28679" y="3680"/>
                    </a:lnTo>
                    <a:lnTo>
                      <a:pt x="28585" y="3963"/>
                    </a:lnTo>
                    <a:lnTo>
                      <a:pt x="28774" y="4058"/>
                    </a:lnTo>
                    <a:lnTo>
                      <a:pt x="28774" y="4341"/>
                    </a:lnTo>
                    <a:lnTo>
                      <a:pt x="28585" y="4246"/>
                    </a:lnTo>
                    <a:lnTo>
                      <a:pt x="28585" y="4341"/>
                    </a:lnTo>
                    <a:lnTo>
                      <a:pt x="28679" y="4435"/>
                    </a:lnTo>
                    <a:lnTo>
                      <a:pt x="28491" y="4435"/>
                    </a:lnTo>
                    <a:lnTo>
                      <a:pt x="28585" y="4718"/>
                    </a:lnTo>
                    <a:lnTo>
                      <a:pt x="28491" y="5001"/>
                    </a:lnTo>
                    <a:lnTo>
                      <a:pt x="28774" y="4907"/>
                    </a:lnTo>
                    <a:lnTo>
                      <a:pt x="29057" y="5095"/>
                    </a:lnTo>
                    <a:lnTo>
                      <a:pt x="29057" y="5095"/>
                    </a:lnTo>
                    <a:lnTo>
                      <a:pt x="28774" y="5001"/>
                    </a:lnTo>
                    <a:lnTo>
                      <a:pt x="28679" y="5001"/>
                    </a:lnTo>
                    <a:lnTo>
                      <a:pt x="28774" y="5095"/>
                    </a:lnTo>
                    <a:lnTo>
                      <a:pt x="28585" y="5095"/>
                    </a:lnTo>
                    <a:lnTo>
                      <a:pt x="28396" y="5567"/>
                    </a:lnTo>
                    <a:lnTo>
                      <a:pt x="28396" y="5756"/>
                    </a:lnTo>
                    <a:lnTo>
                      <a:pt x="28585" y="6039"/>
                    </a:lnTo>
                    <a:lnTo>
                      <a:pt x="28396" y="6982"/>
                    </a:lnTo>
                    <a:lnTo>
                      <a:pt x="28302" y="7359"/>
                    </a:lnTo>
                    <a:lnTo>
                      <a:pt x="28113" y="7737"/>
                    </a:lnTo>
                    <a:lnTo>
                      <a:pt x="28113" y="7642"/>
                    </a:lnTo>
                    <a:lnTo>
                      <a:pt x="28113" y="7548"/>
                    </a:lnTo>
                    <a:lnTo>
                      <a:pt x="27830" y="8114"/>
                    </a:lnTo>
                    <a:lnTo>
                      <a:pt x="27830" y="8114"/>
                    </a:lnTo>
                    <a:lnTo>
                      <a:pt x="27924" y="8020"/>
                    </a:lnTo>
                    <a:lnTo>
                      <a:pt x="27453" y="8963"/>
                    </a:lnTo>
                    <a:lnTo>
                      <a:pt x="27736" y="8963"/>
                    </a:lnTo>
                    <a:lnTo>
                      <a:pt x="27547" y="9246"/>
                    </a:lnTo>
                    <a:lnTo>
                      <a:pt x="27547" y="9435"/>
                    </a:lnTo>
                    <a:lnTo>
                      <a:pt x="27641" y="9529"/>
                    </a:lnTo>
                    <a:lnTo>
                      <a:pt x="27641" y="9812"/>
                    </a:lnTo>
                    <a:lnTo>
                      <a:pt x="27547" y="9906"/>
                    </a:lnTo>
                    <a:lnTo>
                      <a:pt x="27453" y="9906"/>
                    </a:lnTo>
                    <a:lnTo>
                      <a:pt x="27358" y="9718"/>
                    </a:lnTo>
                    <a:lnTo>
                      <a:pt x="27264" y="9812"/>
                    </a:lnTo>
                    <a:lnTo>
                      <a:pt x="27075" y="9906"/>
                    </a:lnTo>
                    <a:lnTo>
                      <a:pt x="27170" y="10001"/>
                    </a:lnTo>
                    <a:lnTo>
                      <a:pt x="27075" y="10095"/>
                    </a:lnTo>
                    <a:lnTo>
                      <a:pt x="27075" y="10284"/>
                    </a:lnTo>
                    <a:lnTo>
                      <a:pt x="27170" y="10472"/>
                    </a:lnTo>
                    <a:lnTo>
                      <a:pt x="27170" y="10755"/>
                    </a:lnTo>
                    <a:lnTo>
                      <a:pt x="26792" y="10755"/>
                    </a:lnTo>
                    <a:lnTo>
                      <a:pt x="26698" y="10661"/>
                    </a:lnTo>
                    <a:lnTo>
                      <a:pt x="26698" y="10850"/>
                    </a:lnTo>
                    <a:lnTo>
                      <a:pt x="26604" y="10944"/>
                    </a:lnTo>
                    <a:lnTo>
                      <a:pt x="26415" y="10944"/>
                    </a:lnTo>
                    <a:lnTo>
                      <a:pt x="26415" y="11038"/>
                    </a:lnTo>
                    <a:lnTo>
                      <a:pt x="26509" y="11038"/>
                    </a:lnTo>
                    <a:lnTo>
                      <a:pt x="26604" y="11133"/>
                    </a:lnTo>
                    <a:lnTo>
                      <a:pt x="26604" y="11321"/>
                    </a:lnTo>
                    <a:lnTo>
                      <a:pt x="26604" y="11510"/>
                    </a:lnTo>
                    <a:lnTo>
                      <a:pt x="26509" y="11510"/>
                    </a:lnTo>
                    <a:lnTo>
                      <a:pt x="26509" y="11416"/>
                    </a:lnTo>
                    <a:lnTo>
                      <a:pt x="26415" y="11416"/>
                    </a:lnTo>
                    <a:lnTo>
                      <a:pt x="26415" y="11321"/>
                    </a:lnTo>
                    <a:lnTo>
                      <a:pt x="26321" y="11793"/>
                    </a:lnTo>
                    <a:lnTo>
                      <a:pt x="26226" y="11699"/>
                    </a:lnTo>
                    <a:lnTo>
                      <a:pt x="26132" y="11793"/>
                    </a:lnTo>
                    <a:lnTo>
                      <a:pt x="26226" y="11793"/>
                    </a:lnTo>
                    <a:lnTo>
                      <a:pt x="26321" y="12076"/>
                    </a:lnTo>
                    <a:lnTo>
                      <a:pt x="26415" y="12359"/>
                    </a:lnTo>
                    <a:lnTo>
                      <a:pt x="26038" y="12548"/>
                    </a:lnTo>
                    <a:lnTo>
                      <a:pt x="25755" y="12737"/>
                    </a:lnTo>
                    <a:lnTo>
                      <a:pt x="25660" y="12925"/>
                    </a:lnTo>
                    <a:lnTo>
                      <a:pt x="25755" y="12925"/>
                    </a:lnTo>
                    <a:lnTo>
                      <a:pt x="25755" y="13020"/>
                    </a:lnTo>
                    <a:lnTo>
                      <a:pt x="25849" y="12737"/>
                    </a:lnTo>
                    <a:lnTo>
                      <a:pt x="25943" y="13020"/>
                    </a:lnTo>
                    <a:lnTo>
                      <a:pt x="26038" y="12831"/>
                    </a:lnTo>
                    <a:lnTo>
                      <a:pt x="26132" y="12925"/>
                    </a:lnTo>
                    <a:lnTo>
                      <a:pt x="25943" y="13208"/>
                    </a:lnTo>
                    <a:lnTo>
                      <a:pt x="25660" y="13114"/>
                    </a:lnTo>
                    <a:lnTo>
                      <a:pt x="25472" y="13208"/>
                    </a:lnTo>
                    <a:lnTo>
                      <a:pt x="25377" y="13397"/>
                    </a:lnTo>
                    <a:lnTo>
                      <a:pt x="25283" y="13869"/>
                    </a:lnTo>
                    <a:lnTo>
                      <a:pt x="25189" y="14435"/>
                    </a:lnTo>
                    <a:lnTo>
                      <a:pt x="25094" y="14623"/>
                    </a:lnTo>
                    <a:lnTo>
                      <a:pt x="25000" y="14812"/>
                    </a:lnTo>
                    <a:lnTo>
                      <a:pt x="24906" y="14718"/>
                    </a:lnTo>
                    <a:lnTo>
                      <a:pt x="24811" y="14529"/>
                    </a:lnTo>
                    <a:lnTo>
                      <a:pt x="24717" y="14906"/>
                    </a:lnTo>
                    <a:lnTo>
                      <a:pt x="24717" y="15189"/>
                    </a:lnTo>
                    <a:lnTo>
                      <a:pt x="24717" y="15284"/>
                    </a:lnTo>
                    <a:lnTo>
                      <a:pt x="24811" y="15284"/>
                    </a:lnTo>
                    <a:lnTo>
                      <a:pt x="24528" y="15378"/>
                    </a:lnTo>
                    <a:lnTo>
                      <a:pt x="24340" y="15472"/>
                    </a:lnTo>
                    <a:lnTo>
                      <a:pt x="24057" y="15944"/>
                    </a:lnTo>
                    <a:lnTo>
                      <a:pt x="23962" y="16416"/>
                    </a:lnTo>
                    <a:lnTo>
                      <a:pt x="23774" y="16699"/>
                    </a:lnTo>
                    <a:lnTo>
                      <a:pt x="23396" y="16699"/>
                    </a:lnTo>
                    <a:lnTo>
                      <a:pt x="23208" y="16982"/>
                    </a:lnTo>
                    <a:lnTo>
                      <a:pt x="23019" y="17359"/>
                    </a:lnTo>
                    <a:lnTo>
                      <a:pt x="22830" y="17831"/>
                    </a:lnTo>
                    <a:lnTo>
                      <a:pt x="22830" y="17736"/>
                    </a:lnTo>
                    <a:lnTo>
                      <a:pt x="22736" y="17642"/>
                    </a:lnTo>
                    <a:lnTo>
                      <a:pt x="22736" y="17642"/>
                    </a:lnTo>
                    <a:lnTo>
                      <a:pt x="22830" y="17925"/>
                    </a:lnTo>
                    <a:lnTo>
                      <a:pt x="22453" y="17925"/>
                    </a:lnTo>
                    <a:lnTo>
                      <a:pt x="22547" y="17736"/>
                    </a:lnTo>
                    <a:lnTo>
                      <a:pt x="22453" y="17736"/>
                    </a:lnTo>
                    <a:lnTo>
                      <a:pt x="22359" y="17831"/>
                    </a:lnTo>
                    <a:lnTo>
                      <a:pt x="22264" y="18208"/>
                    </a:lnTo>
                    <a:lnTo>
                      <a:pt x="22170" y="18491"/>
                    </a:lnTo>
                    <a:lnTo>
                      <a:pt x="22076" y="18585"/>
                    </a:lnTo>
                    <a:lnTo>
                      <a:pt x="21887" y="18585"/>
                    </a:lnTo>
                    <a:lnTo>
                      <a:pt x="21698" y="19152"/>
                    </a:lnTo>
                    <a:lnTo>
                      <a:pt x="21604" y="18869"/>
                    </a:lnTo>
                    <a:lnTo>
                      <a:pt x="21604" y="19057"/>
                    </a:lnTo>
                    <a:lnTo>
                      <a:pt x="21415" y="19152"/>
                    </a:lnTo>
                    <a:lnTo>
                      <a:pt x="20943" y="19529"/>
                    </a:lnTo>
                    <a:lnTo>
                      <a:pt x="20377" y="19812"/>
                    </a:lnTo>
                    <a:lnTo>
                      <a:pt x="19906" y="20095"/>
                    </a:lnTo>
                    <a:lnTo>
                      <a:pt x="20094" y="20189"/>
                    </a:lnTo>
                    <a:lnTo>
                      <a:pt x="20189" y="20284"/>
                    </a:lnTo>
                    <a:lnTo>
                      <a:pt x="19906" y="20378"/>
                    </a:lnTo>
                    <a:lnTo>
                      <a:pt x="19906" y="20284"/>
                    </a:lnTo>
                    <a:lnTo>
                      <a:pt x="19811" y="20189"/>
                    </a:lnTo>
                    <a:lnTo>
                      <a:pt x="19811" y="20284"/>
                    </a:lnTo>
                    <a:lnTo>
                      <a:pt x="19811" y="20378"/>
                    </a:lnTo>
                    <a:lnTo>
                      <a:pt x="19245" y="20284"/>
                    </a:lnTo>
                    <a:lnTo>
                      <a:pt x="19340" y="20378"/>
                    </a:lnTo>
                    <a:lnTo>
                      <a:pt x="19245" y="20472"/>
                    </a:lnTo>
                    <a:lnTo>
                      <a:pt x="19434" y="20567"/>
                    </a:lnTo>
                    <a:lnTo>
                      <a:pt x="19340" y="20661"/>
                    </a:lnTo>
                    <a:lnTo>
                      <a:pt x="18962" y="20661"/>
                    </a:lnTo>
                    <a:lnTo>
                      <a:pt x="18585" y="21038"/>
                    </a:lnTo>
                    <a:lnTo>
                      <a:pt x="18113" y="21416"/>
                    </a:lnTo>
                    <a:lnTo>
                      <a:pt x="17736" y="21699"/>
                    </a:lnTo>
                    <a:lnTo>
                      <a:pt x="17359" y="21793"/>
                    </a:lnTo>
                    <a:lnTo>
                      <a:pt x="17076" y="22076"/>
                    </a:lnTo>
                    <a:lnTo>
                      <a:pt x="16793" y="22359"/>
                    </a:lnTo>
                    <a:lnTo>
                      <a:pt x="16698" y="22265"/>
                    </a:lnTo>
                    <a:lnTo>
                      <a:pt x="16604" y="22170"/>
                    </a:lnTo>
                    <a:lnTo>
                      <a:pt x="16321" y="22170"/>
                    </a:lnTo>
                    <a:lnTo>
                      <a:pt x="15849" y="22453"/>
                    </a:lnTo>
                    <a:lnTo>
                      <a:pt x="14340" y="22831"/>
                    </a:lnTo>
                    <a:lnTo>
                      <a:pt x="14340" y="22925"/>
                    </a:lnTo>
                    <a:lnTo>
                      <a:pt x="14340" y="23019"/>
                    </a:lnTo>
                    <a:lnTo>
                      <a:pt x="14245" y="23114"/>
                    </a:lnTo>
                    <a:lnTo>
                      <a:pt x="14057" y="23019"/>
                    </a:lnTo>
                    <a:lnTo>
                      <a:pt x="13962" y="22925"/>
                    </a:lnTo>
                    <a:lnTo>
                      <a:pt x="13774" y="22925"/>
                    </a:lnTo>
                    <a:lnTo>
                      <a:pt x="13774" y="23208"/>
                    </a:lnTo>
                    <a:lnTo>
                      <a:pt x="13491" y="23114"/>
                    </a:lnTo>
                    <a:lnTo>
                      <a:pt x="13113" y="23114"/>
                    </a:lnTo>
                    <a:lnTo>
                      <a:pt x="12642" y="23208"/>
                    </a:lnTo>
                    <a:lnTo>
                      <a:pt x="12453" y="23302"/>
                    </a:lnTo>
                    <a:lnTo>
                      <a:pt x="12076" y="23208"/>
                    </a:lnTo>
                    <a:lnTo>
                      <a:pt x="11793" y="23114"/>
                    </a:lnTo>
                    <a:lnTo>
                      <a:pt x="11510" y="23585"/>
                    </a:lnTo>
                    <a:lnTo>
                      <a:pt x="11321" y="23397"/>
                    </a:lnTo>
                    <a:lnTo>
                      <a:pt x="11132" y="23302"/>
                    </a:lnTo>
                    <a:lnTo>
                      <a:pt x="10849" y="23302"/>
                    </a:lnTo>
                    <a:lnTo>
                      <a:pt x="10566" y="23397"/>
                    </a:lnTo>
                    <a:lnTo>
                      <a:pt x="10566" y="23302"/>
                    </a:lnTo>
                    <a:lnTo>
                      <a:pt x="10189" y="23302"/>
                    </a:lnTo>
                    <a:lnTo>
                      <a:pt x="9717" y="23491"/>
                    </a:lnTo>
                    <a:lnTo>
                      <a:pt x="9717" y="23302"/>
                    </a:lnTo>
                    <a:lnTo>
                      <a:pt x="9623" y="23491"/>
                    </a:lnTo>
                    <a:lnTo>
                      <a:pt x="9434" y="23680"/>
                    </a:lnTo>
                    <a:lnTo>
                      <a:pt x="9340" y="23585"/>
                    </a:lnTo>
                    <a:lnTo>
                      <a:pt x="9434" y="23585"/>
                    </a:lnTo>
                    <a:lnTo>
                      <a:pt x="9340" y="23491"/>
                    </a:lnTo>
                    <a:lnTo>
                      <a:pt x="9246" y="23491"/>
                    </a:lnTo>
                    <a:lnTo>
                      <a:pt x="9246" y="23585"/>
                    </a:lnTo>
                    <a:lnTo>
                      <a:pt x="9151" y="23491"/>
                    </a:lnTo>
                    <a:lnTo>
                      <a:pt x="8868" y="23680"/>
                    </a:lnTo>
                    <a:lnTo>
                      <a:pt x="8774" y="23680"/>
                    </a:lnTo>
                    <a:lnTo>
                      <a:pt x="8680" y="23491"/>
                    </a:lnTo>
                    <a:lnTo>
                      <a:pt x="8585" y="23585"/>
                    </a:lnTo>
                    <a:lnTo>
                      <a:pt x="8491" y="23585"/>
                    </a:lnTo>
                    <a:lnTo>
                      <a:pt x="8397" y="23491"/>
                    </a:lnTo>
                    <a:lnTo>
                      <a:pt x="8302" y="23491"/>
                    </a:lnTo>
                    <a:lnTo>
                      <a:pt x="8208" y="23302"/>
                    </a:lnTo>
                    <a:lnTo>
                      <a:pt x="8302" y="23114"/>
                    </a:lnTo>
                    <a:lnTo>
                      <a:pt x="8302" y="23114"/>
                    </a:lnTo>
                    <a:lnTo>
                      <a:pt x="8019" y="23208"/>
                    </a:lnTo>
                    <a:lnTo>
                      <a:pt x="7642" y="23208"/>
                    </a:lnTo>
                    <a:lnTo>
                      <a:pt x="7359" y="23302"/>
                    </a:lnTo>
                    <a:lnTo>
                      <a:pt x="7264" y="23302"/>
                    </a:lnTo>
                    <a:lnTo>
                      <a:pt x="7264" y="23397"/>
                    </a:lnTo>
                    <a:lnTo>
                      <a:pt x="7547" y="23397"/>
                    </a:lnTo>
                    <a:lnTo>
                      <a:pt x="7453" y="23491"/>
                    </a:lnTo>
                    <a:lnTo>
                      <a:pt x="7359" y="23491"/>
                    </a:lnTo>
                    <a:lnTo>
                      <a:pt x="7170" y="23680"/>
                    </a:lnTo>
                    <a:lnTo>
                      <a:pt x="6981" y="23397"/>
                    </a:lnTo>
                    <a:lnTo>
                      <a:pt x="6698" y="23208"/>
                    </a:lnTo>
                    <a:lnTo>
                      <a:pt x="6604" y="23114"/>
                    </a:lnTo>
                    <a:lnTo>
                      <a:pt x="6415" y="23208"/>
                    </a:lnTo>
                    <a:lnTo>
                      <a:pt x="6227" y="23302"/>
                    </a:lnTo>
                    <a:lnTo>
                      <a:pt x="6132" y="23491"/>
                    </a:lnTo>
                    <a:lnTo>
                      <a:pt x="6038" y="23491"/>
                    </a:lnTo>
                    <a:lnTo>
                      <a:pt x="6038" y="23397"/>
                    </a:lnTo>
                    <a:lnTo>
                      <a:pt x="6132" y="23208"/>
                    </a:lnTo>
                    <a:lnTo>
                      <a:pt x="5849" y="23302"/>
                    </a:lnTo>
                    <a:lnTo>
                      <a:pt x="5661" y="23397"/>
                    </a:lnTo>
                    <a:lnTo>
                      <a:pt x="5095" y="23208"/>
                    </a:lnTo>
                    <a:lnTo>
                      <a:pt x="4057" y="23019"/>
                    </a:lnTo>
                    <a:lnTo>
                      <a:pt x="2925" y="22831"/>
                    </a:lnTo>
                    <a:lnTo>
                      <a:pt x="2265" y="22831"/>
                    </a:lnTo>
                    <a:lnTo>
                      <a:pt x="2265" y="22642"/>
                    </a:lnTo>
                    <a:lnTo>
                      <a:pt x="1887" y="22642"/>
                    </a:lnTo>
                    <a:lnTo>
                      <a:pt x="1510" y="22548"/>
                    </a:lnTo>
                    <a:lnTo>
                      <a:pt x="944" y="22076"/>
                    </a:lnTo>
                    <a:lnTo>
                      <a:pt x="944" y="21887"/>
                    </a:lnTo>
                    <a:lnTo>
                      <a:pt x="1038" y="21699"/>
                    </a:lnTo>
                    <a:lnTo>
                      <a:pt x="755" y="21699"/>
                    </a:lnTo>
                    <a:lnTo>
                      <a:pt x="472" y="21793"/>
                    </a:lnTo>
                    <a:lnTo>
                      <a:pt x="95" y="22076"/>
                    </a:lnTo>
                    <a:lnTo>
                      <a:pt x="0" y="22265"/>
                    </a:lnTo>
                    <a:lnTo>
                      <a:pt x="0" y="22359"/>
                    </a:lnTo>
                    <a:lnTo>
                      <a:pt x="283" y="22453"/>
                    </a:lnTo>
                    <a:lnTo>
                      <a:pt x="189" y="22548"/>
                    </a:lnTo>
                    <a:lnTo>
                      <a:pt x="95" y="22453"/>
                    </a:lnTo>
                    <a:lnTo>
                      <a:pt x="95" y="22642"/>
                    </a:lnTo>
                    <a:lnTo>
                      <a:pt x="283" y="22642"/>
                    </a:lnTo>
                    <a:lnTo>
                      <a:pt x="566" y="22736"/>
                    </a:lnTo>
                    <a:lnTo>
                      <a:pt x="472" y="22831"/>
                    </a:lnTo>
                    <a:lnTo>
                      <a:pt x="472" y="22925"/>
                    </a:lnTo>
                    <a:lnTo>
                      <a:pt x="661" y="22736"/>
                    </a:lnTo>
                    <a:lnTo>
                      <a:pt x="755" y="22925"/>
                    </a:lnTo>
                    <a:lnTo>
                      <a:pt x="755" y="23019"/>
                    </a:lnTo>
                    <a:lnTo>
                      <a:pt x="661" y="23019"/>
                    </a:lnTo>
                    <a:lnTo>
                      <a:pt x="944" y="23114"/>
                    </a:lnTo>
                    <a:lnTo>
                      <a:pt x="1132" y="23208"/>
                    </a:lnTo>
                    <a:lnTo>
                      <a:pt x="1604" y="23397"/>
                    </a:lnTo>
                    <a:lnTo>
                      <a:pt x="1510" y="23491"/>
                    </a:lnTo>
                    <a:lnTo>
                      <a:pt x="1510" y="23585"/>
                    </a:lnTo>
                    <a:lnTo>
                      <a:pt x="1793" y="23680"/>
                    </a:lnTo>
                    <a:lnTo>
                      <a:pt x="2170" y="23774"/>
                    </a:lnTo>
                    <a:lnTo>
                      <a:pt x="2453" y="23774"/>
                    </a:lnTo>
                    <a:lnTo>
                      <a:pt x="2359" y="23868"/>
                    </a:lnTo>
                    <a:lnTo>
                      <a:pt x="2642" y="24057"/>
                    </a:lnTo>
                    <a:lnTo>
                      <a:pt x="2736" y="23868"/>
                    </a:lnTo>
                    <a:lnTo>
                      <a:pt x="3019" y="23680"/>
                    </a:lnTo>
                    <a:lnTo>
                      <a:pt x="2925" y="23963"/>
                    </a:lnTo>
                    <a:lnTo>
                      <a:pt x="2831" y="24151"/>
                    </a:lnTo>
                    <a:lnTo>
                      <a:pt x="3114" y="23868"/>
                    </a:lnTo>
                    <a:lnTo>
                      <a:pt x="3208" y="24151"/>
                    </a:lnTo>
                    <a:lnTo>
                      <a:pt x="3302" y="23963"/>
                    </a:lnTo>
                    <a:lnTo>
                      <a:pt x="3491" y="24057"/>
                    </a:lnTo>
                    <a:lnTo>
                      <a:pt x="3585" y="24340"/>
                    </a:lnTo>
                    <a:lnTo>
                      <a:pt x="3680" y="24246"/>
                    </a:lnTo>
                    <a:lnTo>
                      <a:pt x="3774" y="24057"/>
                    </a:lnTo>
                    <a:lnTo>
                      <a:pt x="3868" y="24151"/>
                    </a:lnTo>
                    <a:lnTo>
                      <a:pt x="3868" y="24340"/>
                    </a:lnTo>
                    <a:lnTo>
                      <a:pt x="4434" y="24151"/>
                    </a:lnTo>
                    <a:lnTo>
                      <a:pt x="4717" y="24057"/>
                    </a:lnTo>
                    <a:lnTo>
                      <a:pt x="4812" y="24151"/>
                    </a:lnTo>
                    <a:lnTo>
                      <a:pt x="4812" y="23868"/>
                    </a:lnTo>
                    <a:lnTo>
                      <a:pt x="5000" y="23774"/>
                    </a:lnTo>
                    <a:lnTo>
                      <a:pt x="5000" y="23868"/>
                    </a:lnTo>
                    <a:lnTo>
                      <a:pt x="4906" y="24057"/>
                    </a:lnTo>
                    <a:lnTo>
                      <a:pt x="5095" y="23963"/>
                    </a:lnTo>
                    <a:lnTo>
                      <a:pt x="5378" y="23963"/>
                    </a:lnTo>
                    <a:lnTo>
                      <a:pt x="5378" y="24151"/>
                    </a:lnTo>
                    <a:lnTo>
                      <a:pt x="5000" y="24151"/>
                    </a:lnTo>
                    <a:lnTo>
                      <a:pt x="5095" y="24246"/>
                    </a:lnTo>
                    <a:lnTo>
                      <a:pt x="5000" y="24246"/>
                    </a:lnTo>
                    <a:lnTo>
                      <a:pt x="5000" y="24434"/>
                    </a:lnTo>
                    <a:lnTo>
                      <a:pt x="5378" y="24434"/>
                    </a:lnTo>
                    <a:lnTo>
                      <a:pt x="5566" y="24246"/>
                    </a:lnTo>
                    <a:lnTo>
                      <a:pt x="5944" y="24340"/>
                    </a:lnTo>
                    <a:lnTo>
                      <a:pt x="6415" y="24340"/>
                    </a:lnTo>
                    <a:lnTo>
                      <a:pt x="6321" y="24434"/>
                    </a:lnTo>
                    <a:lnTo>
                      <a:pt x="6510" y="24434"/>
                    </a:lnTo>
                    <a:lnTo>
                      <a:pt x="6604" y="24340"/>
                    </a:lnTo>
                    <a:lnTo>
                      <a:pt x="6604" y="24246"/>
                    </a:lnTo>
                    <a:lnTo>
                      <a:pt x="6793" y="24340"/>
                    </a:lnTo>
                    <a:lnTo>
                      <a:pt x="6604" y="24434"/>
                    </a:lnTo>
                    <a:lnTo>
                      <a:pt x="6793" y="24434"/>
                    </a:lnTo>
                    <a:lnTo>
                      <a:pt x="6887" y="24340"/>
                    </a:lnTo>
                    <a:lnTo>
                      <a:pt x="6981" y="24434"/>
                    </a:lnTo>
                    <a:lnTo>
                      <a:pt x="7264" y="24434"/>
                    </a:lnTo>
                    <a:lnTo>
                      <a:pt x="7925" y="24623"/>
                    </a:lnTo>
                    <a:lnTo>
                      <a:pt x="8680" y="24623"/>
                    </a:lnTo>
                    <a:lnTo>
                      <a:pt x="9057" y="24529"/>
                    </a:lnTo>
                    <a:lnTo>
                      <a:pt x="9529" y="24529"/>
                    </a:lnTo>
                    <a:lnTo>
                      <a:pt x="10000" y="24623"/>
                    </a:lnTo>
                    <a:lnTo>
                      <a:pt x="10566" y="24717"/>
                    </a:lnTo>
                    <a:lnTo>
                      <a:pt x="11415" y="24623"/>
                    </a:lnTo>
                    <a:lnTo>
                      <a:pt x="12359" y="24529"/>
                    </a:lnTo>
                    <a:lnTo>
                      <a:pt x="12830" y="24340"/>
                    </a:lnTo>
                    <a:lnTo>
                      <a:pt x="12925" y="24529"/>
                    </a:lnTo>
                    <a:lnTo>
                      <a:pt x="13019" y="24340"/>
                    </a:lnTo>
                    <a:lnTo>
                      <a:pt x="13113" y="24529"/>
                    </a:lnTo>
                    <a:lnTo>
                      <a:pt x="13208" y="24434"/>
                    </a:lnTo>
                    <a:lnTo>
                      <a:pt x="13113" y="24340"/>
                    </a:lnTo>
                    <a:lnTo>
                      <a:pt x="13962" y="24340"/>
                    </a:lnTo>
                    <a:lnTo>
                      <a:pt x="13962" y="24434"/>
                    </a:lnTo>
                    <a:lnTo>
                      <a:pt x="13962" y="24529"/>
                    </a:lnTo>
                    <a:lnTo>
                      <a:pt x="14717" y="24246"/>
                    </a:lnTo>
                    <a:lnTo>
                      <a:pt x="15566" y="24057"/>
                    </a:lnTo>
                    <a:lnTo>
                      <a:pt x="15378" y="23963"/>
                    </a:lnTo>
                    <a:lnTo>
                      <a:pt x="15472" y="23868"/>
                    </a:lnTo>
                    <a:lnTo>
                      <a:pt x="15566" y="23963"/>
                    </a:lnTo>
                    <a:lnTo>
                      <a:pt x="15472" y="23774"/>
                    </a:lnTo>
                    <a:lnTo>
                      <a:pt x="15661" y="23868"/>
                    </a:lnTo>
                    <a:lnTo>
                      <a:pt x="15566" y="24057"/>
                    </a:lnTo>
                    <a:lnTo>
                      <a:pt x="16038" y="23963"/>
                    </a:lnTo>
                    <a:lnTo>
                      <a:pt x="16698" y="23680"/>
                    </a:lnTo>
                    <a:lnTo>
                      <a:pt x="17264" y="23397"/>
                    </a:lnTo>
                    <a:lnTo>
                      <a:pt x="17453" y="23208"/>
                    </a:lnTo>
                    <a:lnTo>
                      <a:pt x="17547" y="23019"/>
                    </a:lnTo>
                    <a:lnTo>
                      <a:pt x="17736" y="23114"/>
                    </a:lnTo>
                    <a:lnTo>
                      <a:pt x="17830" y="23114"/>
                    </a:lnTo>
                    <a:lnTo>
                      <a:pt x="18019" y="23019"/>
                    </a:lnTo>
                    <a:lnTo>
                      <a:pt x="18208" y="22736"/>
                    </a:lnTo>
                    <a:lnTo>
                      <a:pt x="18302" y="22548"/>
                    </a:lnTo>
                    <a:lnTo>
                      <a:pt x="18868" y="22359"/>
                    </a:lnTo>
                    <a:lnTo>
                      <a:pt x="19623" y="22076"/>
                    </a:lnTo>
                    <a:lnTo>
                      <a:pt x="20189" y="21699"/>
                    </a:lnTo>
                    <a:lnTo>
                      <a:pt x="20849" y="21227"/>
                    </a:lnTo>
                    <a:lnTo>
                      <a:pt x="21321" y="20755"/>
                    </a:lnTo>
                    <a:lnTo>
                      <a:pt x="21510" y="20472"/>
                    </a:lnTo>
                    <a:lnTo>
                      <a:pt x="22170" y="19906"/>
                    </a:lnTo>
                    <a:lnTo>
                      <a:pt x="22736" y="19435"/>
                    </a:lnTo>
                    <a:lnTo>
                      <a:pt x="23113" y="18963"/>
                    </a:lnTo>
                    <a:lnTo>
                      <a:pt x="23302" y="18585"/>
                    </a:lnTo>
                    <a:lnTo>
                      <a:pt x="23396" y="18774"/>
                    </a:lnTo>
                    <a:lnTo>
                      <a:pt x="23585" y="18397"/>
                    </a:lnTo>
                    <a:lnTo>
                      <a:pt x="23774" y="18114"/>
                    </a:lnTo>
                    <a:lnTo>
                      <a:pt x="24057" y="17736"/>
                    </a:lnTo>
                    <a:lnTo>
                      <a:pt x="24245" y="17453"/>
                    </a:lnTo>
                    <a:lnTo>
                      <a:pt x="24340" y="17453"/>
                    </a:lnTo>
                    <a:lnTo>
                      <a:pt x="24434" y="17359"/>
                    </a:lnTo>
                    <a:lnTo>
                      <a:pt x="24623" y="16982"/>
                    </a:lnTo>
                    <a:lnTo>
                      <a:pt x="25189" y="16227"/>
                    </a:lnTo>
                    <a:lnTo>
                      <a:pt x="25566" y="15661"/>
                    </a:lnTo>
                    <a:lnTo>
                      <a:pt x="25943" y="15189"/>
                    </a:lnTo>
                    <a:lnTo>
                      <a:pt x="26226" y="14529"/>
                    </a:lnTo>
                    <a:lnTo>
                      <a:pt x="26509" y="13680"/>
                    </a:lnTo>
                    <a:lnTo>
                      <a:pt x="26604" y="13869"/>
                    </a:lnTo>
                    <a:lnTo>
                      <a:pt x="26604" y="13586"/>
                    </a:lnTo>
                    <a:lnTo>
                      <a:pt x="26698" y="13303"/>
                    </a:lnTo>
                    <a:lnTo>
                      <a:pt x="26792" y="13303"/>
                    </a:lnTo>
                    <a:lnTo>
                      <a:pt x="26887" y="13397"/>
                    </a:lnTo>
                    <a:lnTo>
                      <a:pt x="27170" y="12831"/>
                    </a:lnTo>
                    <a:lnTo>
                      <a:pt x="27264" y="12548"/>
                    </a:lnTo>
                    <a:lnTo>
                      <a:pt x="27264" y="12454"/>
                    </a:lnTo>
                    <a:lnTo>
                      <a:pt x="26981" y="12076"/>
                    </a:lnTo>
                    <a:lnTo>
                      <a:pt x="27075" y="12171"/>
                    </a:lnTo>
                    <a:lnTo>
                      <a:pt x="27170" y="12076"/>
                    </a:lnTo>
                    <a:lnTo>
                      <a:pt x="27358" y="12076"/>
                    </a:lnTo>
                    <a:lnTo>
                      <a:pt x="27453" y="12171"/>
                    </a:lnTo>
                    <a:lnTo>
                      <a:pt x="27453" y="11982"/>
                    </a:lnTo>
                    <a:lnTo>
                      <a:pt x="27547" y="11793"/>
                    </a:lnTo>
                    <a:lnTo>
                      <a:pt x="27641" y="11793"/>
                    </a:lnTo>
                    <a:lnTo>
                      <a:pt x="27547" y="11510"/>
                    </a:lnTo>
                    <a:lnTo>
                      <a:pt x="27641" y="11133"/>
                    </a:lnTo>
                    <a:lnTo>
                      <a:pt x="27830" y="10755"/>
                    </a:lnTo>
                    <a:lnTo>
                      <a:pt x="27924" y="10661"/>
                    </a:lnTo>
                    <a:lnTo>
                      <a:pt x="28113" y="10661"/>
                    </a:lnTo>
                    <a:lnTo>
                      <a:pt x="28019" y="10378"/>
                    </a:lnTo>
                    <a:lnTo>
                      <a:pt x="28019" y="10284"/>
                    </a:lnTo>
                    <a:lnTo>
                      <a:pt x="28019" y="10095"/>
                    </a:lnTo>
                    <a:lnTo>
                      <a:pt x="28113" y="10284"/>
                    </a:lnTo>
                    <a:lnTo>
                      <a:pt x="28208" y="10001"/>
                    </a:lnTo>
                    <a:lnTo>
                      <a:pt x="28019" y="10001"/>
                    </a:lnTo>
                    <a:lnTo>
                      <a:pt x="27924" y="9906"/>
                    </a:lnTo>
                    <a:lnTo>
                      <a:pt x="28113" y="9718"/>
                    </a:lnTo>
                    <a:lnTo>
                      <a:pt x="28208" y="9718"/>
                    </a:lnTo>
                    <a:lnTo>
                      <a:pt x="28113" y="9529"/>
                    </a:lnTo>
                    <a:lnTo>
                      <a:pt x="28396" y="9529"/>
                    </a:lnTo>
                    <a:lnTo>
                      <a:pt x="28302" y="9057"/>
                    </a:lnTo>
                    <a:lnTo>
                      <a:pt x="28396" y="9057"/>
                    </a:lnTo>
                    <a:lnTo>
                      <a:pt x="28396" y="8963"/>
                    </a:lnTo>
                    <a:lnTo>
                      <a:pt x="28396" y="8774"/>
                    </a:lnTo>
                    <a:lnTo>
                      <a:pt x="28491" y="8491"/>
                    </a:lnTo>
                    <a:lnTo>
                      <a:pt x="28585" y="8114"/>
                    </a:lnTo>
                    <a:lnTo>
                      <a:pt x="28774" y="8303"/>
                    </a:lnTo>
                    <a:lnTo>
                      <a:pt x="28962" y="7454"/>
                    </a:lnTo>
                    <a:lnTo>
                      <a:pt x="29057" y="6699"/>
                    </a:lnTo>
                    <a:lnTo>
                      <a:pt x="29245" y="5661"/>
                    </a:lnTo>
                    <a:lnTo>
                      <a:pt x="29340" y="4718"/>
                    </a:lnTo>
                    <a:lnTo>
                      <a:pt x="29340" y="4341"/>
                    </a:lnTo>
                    <a:lnTo>
                      <a:pt x="29057" y="4435"/>
                    </a:lnTo>
                    <a:lnTo>
                      <a:pt x="28962" y="4435"/>
                    </a:lnTo>
                    <a:lnTo>
                      <a:pt x="28962" y="4246"/>
                    </a:lnTo>
                    <a:lnTo>
                      <a:pt x="29151" y="4341"/>
                    </a:lnTo>
                    <a:lnTo>
                      <a:pt x="29245" y="4152"/>
                    </a:lnTo>
                    <a:lnTo>
                      <a:pt x="29151" y="4152"/>
                    </a:lnTo>
                    <a:lnTo>
                      <a:pt x="29057" y="3963"/>
                    </a:lnTo>
                    <a:lnTo>
                      <a:pt x="28962" y="3680"/>
                    </a:lnTo>
                    <a:lnTo>
                      <a:pt x="28962" y="3680"/>
                    </a:lnTo>
                    <a:lnTo>
                      <a:pt x="29245" y="3774"/>
                    </a:lnTo>
                    <a:lnTo>
                      <a:pt x="29057" y="3586"/>
                    </a:lnTo>
                    <a:lnTo>
                      <a:pt x="29057" y="3397"/>
                    </a:lnTo>
                    <a:lnTo>
                      <a:pt x="29245" y="3586"/>
                    </a:lnTo>
                    <a:lnTo>
                      <a:pt x="29245" y="3491"/>
                    </a:lnTo>
                    <a:lnTo>
                      <a:pt x="29434" y="3114"/>
                    </a:lnTo>
                    <a:lnTo>
                      <a:pt x="29245" y="2925"/>
                    </a:lnTo>
                    <a:lnTo>
                      <a:pt x="28962" y="2642"/>
                    </a:lnTo>
                    <a:lnTo>
                      <a:pt x="28962" y="2642"/>
                    </a:lnTo>
                    <a:lnTo>
                      <a:pt x="29245" y="2831"/>
                    </a:lnTo>
                    <a:lnTo>
                      <a:pt x="29340" y="2737"/>
                    </a:lnTo>
                    <a:lnTo>
                      <a:pt x="29434" y="2359"/>
                    </a:lnTo>
                    <a:lnTo>
                      <a:pt x="29434" y="2265"/>
                    </a:lnTo>
                    <a:lnTo>
                      <a:pt x="29434" y="2171"/>
                    </a:lnTo>
                    <a:lnTo>
                      <a:pt x="29340" y="2171"/>
                    </a:lnTo>
                    <a:lnTo>
                      <a:pt x="28774" y="944"/>
                    </a:lnTo>
                    <a:lnTo>
                      <a:pt x="28962" y="661"/>
                    </a:lnTo>
                    <a:lnTo>
                      <a:pt x="29057" y="473"/>
                    </a:lnTo>
                    <a:lnTo>
                      <a:pt x="29151" y="473"/>
                    </a:lnTo>
                    <a:lnTo>
                      <a:pt x="28868" y="190"/>
                    </a:lnTo>
                    <a:lnTo>
                      <a:pt x="29057" y="190"/>
                    </a:lnTo>
                    <a:lnTo>
                      <a:pt x="2896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Shape 97">
                <a:extLst>
                  <a:ext uri="{FF2B5EF4-FFF2-40B4-BE49-F238E27FC236}">
                    <a16:creationId xmlns:a16="http://schemas.microsoft.com/office/drawing/2014/main" id="{786FD6AE-1E60-409E-8508-2490A7E85CDE}"/>
                  </a:ext>
                </a:extLst>
              </p:cNvPr>
              <p:cNvSpPr/>
              <p:nvPr/>
            </p:nvSpPr>
            <p:spPr>
              <a:xfrm>
                <a:off x="1745175" y="2199475"/>
                <a:ext cx="169825" cy="162775"/>
              </a:xfrm>
              <a:custGeom>
                <a:avLst/>
                <a:gdLst/>
                <a:ahLst/>
                <a:cxnLst/>
                <a:rect l="0" t="0" r="0" b="0"/>
                <a:pathLst>
                  <a:path w="6793" h="6511" extrusionOk="0">
                    <a:moveTo>
                      <a:pt x="1038" y="6416"/>
                    </a:moveTo>
                    <a:lnTo>
                      <a:pt x="1038" y="6463"/>
                    </a:lnTo>
                    <a:lnTo>
                      <a:pt x="1038" y="6463"/>
                    </a:lnTo>
                    <a:lnTo>
                      <a:pt x="943" y="6416"/>
                    </a:lnTo>
                    <a:close/>
                    <a:moveTo>
                      <a:pt x="2641" y="1"/>
                    </a:moveTo>
                    <a:lnTo>
                      <a:pt x="2641" y="190"/>
                    </a:lnTo>
                    <a:lnTo>
                      <a:pt x="2641" y="473"/>
                    </a:lnTo>
                    <a:lnTo>
                      <a:pt x="2641" y="567"/>
                    </a:lnTo>
                    <a:lnTo>
                      <a:pt x="2547" y="284"/>
                    </a:lnTo>
                    <a:lnTo>
                      <a:pt x="2547" y="756"/>
                    </a:lnTo>
                    <a:lnTo>
                      <a:pt x="2453" y="284"/>
                    </a:lnTo>
                    <a:lnTo>
                      <a:pt x="2453" y="473"/>
                    </a:lnTo>
                    <a:lnTo>
                      <a:pt x="2453" y="661"/>
                    </a:lnTo>
                    <a:lnTo>
                      <a:pt x="2075" y="1227"/>
                    </a:lnTo>
                    <a:lnTo>
                      <a:pt x="1509" y="2171"/>
                    </a:lnTo>
                    <a:lnTo>
                      <a:pt x="849" y="3114"/>
                    </a:lnTo>
                    <a:lnTo>
                      <a:pt x="377" y="3774"/>
                    </a:lnTo>
                    <a:lnTo>
                      <a:pt x="283" y="4152"/>
                    </a:lnTo>
                    <a:lnTo>
                      <a:pt x="472" y="4246"/>
                    </a:lnTo>
                    <a:lnTo>
                      <a:pt x="472" y="4340"/>
                    </a:lnTo>
                    <a:lnTo>
                      <a:pt x="377" y="4435"/>
                    </a:lnTo>
                    <a:lnTo>
                      <a:pt x="283" y="4435"/>
                    </a:lnTo>
                    <a:lnTo>
                      <a:pt x="566" y="4529"/>
                    </a:lnTo>
                    <a:lnTo>
                      <a:pt x="472" y="4435"/>
                    </a:lnTo>
                    <a:lnTo>
                      <a:pt x="566" y="4435"/>
                    </a:lnTo>
                    <a:lnTo>
                      <a:pt x="849" y="4623"/>
                    </a:lnTo>
                    <a:lnTo>
                      <a:pt x="566" y="4623"/>
                    </a:lnTo>
                    <a:lnTo>
                      <a:pt x="472" y="4812"/>
                    </a:lnTo>
                    <a:lnTo>
                      <a:pt x="377" y="5284"/>
                    </a:lnTo>
                    <a:lnTo>
                      <a:pt x="283" y="5944"/>
                    </a:lnTo>
                    <a:lnTo>
                      <a:pt x="189" y="6133"/>
                    </a:lnTo>
                    <a:lnTo>
                      <a:pt x="0" y="6227"/>
                    </a:lnTo>
                    <a:lnTo>
                      <a:pt x="566" y="6416"/>
                    </a:lnTo>
                    <a:lnTo>
                      <a:pt x="1038" y="6494"/>
                    </a:lnTo>
                    <a:lnTo>
                      <a:pt x="1038" y="6494"/>
                    </a:lnTo>
                    <a:lnTo>
                      <a:pt x="1038" y="6510"/>
                    </a:lnTo>
                    <a:lnTo>
                      <a:pt x="1051" y="6497"/>
                    </a:lnTo>
                    <a:lnTo>
                      <a:pt x="1051" y="6497"/>
                    </a:lnTo>
                    <a:lnTo>
                      <a:pt x="1132" y="6510"/>
                    </a:lnTo>
                    <a:lnTo>
                      <a:pt x="1069" y="6479"/>
                    </a:lnTo>
                    <a:lnTo>
                      <a:pt x="1069" y="6479"/>
                    </a:lnTo>
                    <a:lnTo>
                      <a:pt x="1132" y="6416"/>
                    </a:lnTo>
                    <a:lnTo>
                      <a:pt x="1226" y="6133"/>
                    </a:lnTo>
                    <a:lnTo>
                      <a:pt x="1226" y="5944"/>
                    </a:lnTo>
                    <a:lnTo>
                      <a:pt x="1038" y="5755"/>
                    </a:lnTo>
                    <a:lnTo>
                      <a:pt x="1415" y="5755"/>
                    </a:lnTo>
                    <a:lnTo>
                      <a:pt x="1321" y="5661"/>
                    </a:lnTo>
                    <a:lnTo>
                      <a:pt x="1415" y="5661"/>
                    </a:lnTo>
                    <a:lnTo>
                      <a:pt x="1604" y="5755"/>
                    </a:lnTo>
                    <a:lnTo>
                      <a:pt x="1415" y="5567"/>
                    </a:lnTo>
                    <a:lnTo>
                      <a:pt x="1038" y="5189"/>
                    </a:lnTo>
                    <a:lnTo>
                      <a:pt x="1226" y="5284"/>
                    </a:lnTo>
                    <a:lnTo>
                      <a:pt x="1604" y="5378"/>
                    </a:lnTo>
                    <a:lnTo>
                      <a:pt x="2264" y="3491"/>
                    </a:lnTo>
                    <a:lnTo>
                      <a:pt x="3019" y="1605"/>
                    </a:lnTo>
                    <a:lnTo>
                      <a:pt x="3019" y="1888"/>
                    </a:lnTo>
                    <a:lnTo>
                      <a:pt x="3113" y="1699"/>
                    </a:lnTo>
                    <a:lnTo>
                      <a:pt x="3113" y="1888"/>
                    </a:lnTo>
                    <a:lnTo>
                      <a:pt x="3302" y="1699"/>
                    </a:lnTo>
                    <a:lnTo>
                      <a:pt x="3208" y="1888"/>
                    </a:lnTo>
                    <a:lnTo>
                      <a:pt x="3302" y="1982"/>
                    </a:lnTo>
                    <a:lnTo>
                      <a:pt x="3585" y="2076"/>
                    </a:lnTo>
                    <a:lnTo>
                      <a:pt x="3962" y="2171"/>
                    </a:lnTo>
                    <a:lnTo>
                      <a:pt x="4340" y="1982"/>
                    </a:lnTo>
                    <a:lnTo>
                      <a:pt x="4151" y="2171"/>
                    </a:lnTo>
                    <a:lnTo>
                      <a:pt x="4151" y="2359"/>
                    </a:lnTo>
                    <a:lnTo>
                      <a:pt x="4151" y="2454"/>
                    </a:lnTo>
                    <a:lnTo>
                      <a:pt x="4245" y="2548"/>
                    </a:lnTo>
                    <a:lnTo>
                      <a:pt x="4623" y="2548"/>
                    </a:lnTo>
                    <a:lnTo>
                      <a:pt x="4811" y="2359"/>
                    </a:lnTo>
                    <a:lnTo>
                      <a:pt x="5000" y="2642"/>
                    </a:lnTo>
                    <a:lnTo>
                      <a:pt x="5283" y="3020"/>
                    </a:lnTo>
                    <a:lnTo>
                      <a:pt x="5755" y="3208"/>
                    </a:lnTo>
                    <a:lnTo>
                      <a:pt x="6132" y="3208"/>
                    </a:lnTo>
                    <a:lnTo>
                      <a:pt x="6038" y="3397"/>
                    </a:lnTo>
                    <a:lnTo>
                      <a:pt x="6038" y="3586"/>
                    </a:lnTo>
                    <a:lnTo>
                      <a:pt x="6132" y="3680"/>
                    </a:lnTo>
                    <a:lnTo>
                      <a:pt x="6321" y="3680"/>
                    </a:lnTo>
                    <a:lnTo>
                      <a:pt x="6698" y="3586"/>
                    </a:lnTo>
                    <a:lnTo>
                      <a:pt x="6698" y="3869"/>
                    </a:lnTo>
                    <a:lnTo>
                      <a:pt x="6509" y="3963"/>
                    </a:lnTo>
                    <a:lnTo>
                      <a:pt x="6509" y="3963"/>
                    </a:lnTo>
                    <a:lnTo>
                      <a:pt x="6792" y="3869"/>
                    </a:lnTo>
                    <a:lnTo>
                      <a:pt x="6792" y="3491"/>
                    </a:lnTo>
                    <a:lnTo>
                      <a:pt x="6698" y="3397"/>
                    </a:lnTo>
                    <a:lnTo>
                      <a:pt x="6509" y="3586"/>
                    </a:lnTo>
                    <a:lnTo>
                      <a:pt x="6509" y="3586"/>
                    </a:lnTo>
                    <a:lnTo>
                      <a:pt x="6604" y="3303"/>
                    </a:lnTo>
                    <a:lnTo>
                      <a:pt x="6604" y="3114"/>
                    </a:lnTo>
                    <a:lnTo>
                      <a:pt x="6509" y="3020"/>
                    </a:lnTo>
                    <a:lnTo>
                      <a:pt x="6226" y="3020"/>
                    </a:lnTo>
                    <a:lnTo>
                      <a:pt x="5849" y="3114"/>
                    </a:lnTo>
                    <a:lnTo>
                      <a:pt x="5849" y="3114"/>
                    </a:lnTo>
                    <a:lnTo>
                      <a:pt x="5943" y="2831"/>
                    </a:lnTo>
                    <a:lnTo>
                      <a:pt x="5943" y="2925"/>
                    </a:lnTo>
                    <a:lnTo>
                      <a:pt x="6132" y="2548"/>
                    </a:lnTo>
                    <a:lnTo>
                      <a:pt x="5660" y="2359"/>
                    </a:lnTo>
                    <a:lnTo>
                      <a:pt x="5283" y="2171"/>
                    </a:lnTo>
                    <a:lnTo>
                      <a:pt x="4906" y="2171"/>
                    </a:lnTo>
                    <a:lnTo>
                      <a:pt x="4906" y="1699"/>
                    </a:lnTo>
                    <a:lnTo>
                      <a:pt x="5094" y="1322"/>
                    </a:lnTo>
                    <a:lnTo>
                      <a:pt x="4717" y="1605"/>
                    </a:lnTo>
                    <a:lnTo>
                      <a:pt x="4811" y="1322"/>
                    </a:lnTo>
                    <a:lnTo>
                      <a:pt x="4811" y="1322"/>
                    </a:lnTo>
                    <a:lnTo>
                      <a:pt x="4717" y="1416"/>
                    </a:lnTo>
                    <a:lnTo>
                      <a:pt x="4434" y="1605"/>
                    </a:lnTo>
                    <a:lnTo>
                      <a:pt x="4623" y="1322"/>
                    </a:lnTo>
                    <a:lnTo>
                      <a:pt x="4623" y="1227"/>
                    </a:lnTo>
                    <a:lnTo>
                      <a:pt x="4528" y="1133"/>
                    </a:lnTo>
                    <a:lnTo>
                      <a:pt x="4340" y="1322"/>
                    </a:lnTo>
                    <a:lnTo>
                      <a:pt x="4340" y="1510"/>
                    </a:lnTo>
                    <a:lnTo>
                      <a:pt x="4245" y="1322"/>
                    </a:lnTo>
                    <a:lnTo>
                      <a:pt x="4151" y="1227"/>
                    </a:lnTo>
                    <a:lnTo>
                      <a:pt x="3868" y="944"/>
                    </a:lnTo>
                    <a:lnTo>
                      <a:pt x="3208" y="567"/>
                    </a:lnTo>
                    <a:lnTo>
                      <a:pt x="2925" y="378"/>
                    </a:lnTo>
                    <a:lnTo>
                      <a:pt x="273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" name="Shape 95">
              <a:extLst>
                <a:ext uri="{FF2B5EF4-FFF2-40B4-BE49-F238E27FC236}">
                  <a16:creationId xmlns:a16="http://schemas.microsoft.com/office/drawing/2014/main" id="{C63F6072-BCA6-4334-AC1D-17744E6FA803}"/>
                </a:ext>
              </a:extLst>
            </p:cNvPr>
            <p:cNvGrpSpPr/>
            <p:nvPr/>
          </p:nvGrpSpPr>
          <p:grpSpPr>
            <a:xfrm rot="10800000" flipH="1">
              <a:off x="7262439" y="2915296"/>
              <a:ext cx="1051501" cy="400110"/>
              <a:chOff x="1113100" y="2199475"/>
              <a:chExt cx="801900" cy="709925"/>
            </a:xfrm>
            <a:solidFill>
              <a:schemeClr val="accent4">
                <a:lumMod val="20000"/>
                <a:lumOff val="80000"/>
              </a:schemeClr>
            </a:solidFill>
          </p:grpSpPr>
          <p:sp>
            <p:nvSpPr>
              <p:cNvPr id="46" name="Shape 96">
                <a:extLst>
                  <a:ext uri="{FF2B5EF4-FFF2-40B4-BE49-F238E27FC236}">
                    <a16:creationId xmlns:a16="http://schemas.microsoft.com/office/drawing/2014/main" id="{B0E3A182-C35D-42C4-9D39-8DF31A5018B7}"/>
                  </a:ext>
                </a:extLst>
              </p:cNvPr>
              <p:cNvSpPr/>
              <p:nvPr/>
            </p:nvSpPr>
            <p:spPr>
              <a:xfrm>
                <a:off x="1113100" y="2291450"/>
                <a:ext cx="735850" cy="617950"/>
              </a:xfrm>
              <a:custGeom>
                <a:avLst/>
                <a:gdLst/>
                <a:ahLst/>
                <a:cxnLst/>
                <a:rect l="0" t="0" r="0" b="0"/>
                <a:pathLst>
                  <a:path w="29434" h="24718" extrusionOk="0">
                    <a:moveTo>
                      <a:pt x="26604" y="13869"/>
                    </a:moveTo>
                    <a:lnTo>
                      <a:pt x="26509" y="13963"/>
                    </a:lnTo>
                    <a:lnTo>
                      <a:pt x="26509" y="14057"/>
                    </a:lnTo>
                    <a:lnTo>
                      <a:pt x="26604" y="14246"/>
                    </a:lnTo>
                    <a:lnTo>
                      <a:pt x="26604" y="13869"/>
                    </a:lnTo>
                    <a:close/>
                    <a:moveTo>
                      <a:pt x="7925" y="23397"/>
                    </a:moveTo>
                    <a:lnTo>
                      <a:pt x="8302" y="23491"/>
                    </a:lnTo>
                    <a:lnTo>
                      <a:pt x="8113" y="23491"/>
                    </a:lnTo>
                    <a:lnTo>
                      <a:pt x="7925" y="23397"/>
                    </a:lnTo>
                    <a:close/>
                    <a:moveTo>
                      <a:pt x="28962" y="1"/>
                    </a:moveTo>
                    <a:lnTo>
                      <a:pt x="28962" y="95"/>
                    </a:lnTo>
                    <a:lnTo>
                      <a:pt x="28774" y="284"/>
                    </a:lnTo>
                    <a:lnTo>
                      <a:pt x="28868" y="284"/>
                    </a:lnTo>
                    <a:lnTo>
                      <a:pt x="28868" y="567"/>
                    </a:lnTo>
                    <a:lnTo>
                      <a:pt x="28679" y="567"/>
                    </a:lnTo>
                    <a:lnTo>
                      <a:pt x="28868" y="661"/>
                    </a:lnTo>
                    <a:lnTo>
                      <a:pt x="28679" y="850"/>
                    </a:lnTo>
                    <a:lnTo>
                      <a:pt x="28679" y="1039"/>
                    </a:lnTo>
                    <a:lnTo>
                      <a:pt x="28585" y="1039"/>
                    </a:lnTo>
                    <a:lnTo>
                      <a:pt x="28491" y="1227"/>
                    </a:lnTo>
                    <a:lnTo>
                      <a:pt x="28679" y="1416"/>
                    </a:lnTo>
                    <a:lnTo>
                      <a:pt x="28962" y="1605"/>
                    </a:lnTo>
                    <a:lnTo>
                      <a:pt x="28585" y="1793"/>
                    </a:lnTo>
                    <a:lnTo>
                      <a:pt x="28868" y="1982"/>
                    </a:lnTo>
                    <a:lnTo>
                      <a:pt x="28962" y="2171"/>
                    </a:lnTo>
                    <a:lnTo>
                      <a:pt x="28868" y="2265"/>
                    </a:lnTo>
                    <a:lnTo>
                      <a:pt x="28774" y="2359"/>
                    </a:lnTo>
                    <a:lnTo>
                      <a:pt x="28868" y="2359"/>
                    </a:lnTo>
                    <a:lnTo>
                      <a:pt x="28774" y="2454"/>
                    </a:lnTo>
                    <a:lnTo>
                      <a:pt x="28868" y="2548"/>
                    </a:lnTo>
                    <a:lnTo>
                      <a:pt x="28868" y="2642"/>
                    </a:lnTo>
                    <a:lnTo>
                      <a:pt x="28585" y="2642"/>
                    </a:lnTo>
                    <a:lnTo>
                      <a:pt x="28679" y="2737"/>
                    </a:lnTo>
                    <a:lnTo>
                      <a:pt x="28774" y="2831"/>
                    </a:lnTo>
                    <a:lnTo>
                      <a:pt x="28774" y="3303"/>
                    </a:lnTo>
                    <a:lnTo>
                      <a:pt x="28679" y="3680"/>
                    </a:lnTo>
                    <a:lnTo>
                      <a:pt x="28585" y="3963"/>
                    </a:lnTo>
                    <a:lnTo>
                      <a:pt x="28774" y="4058"/>
                    </a:lnTo>
                    <a:lnTo>
                      <a:pt x="28774" y="4341"/>
                    </a:lnTo>
                    <a:lnTo>
                      <a:pt x="28585" y="4246"/>
                    </a:lnTo>
                    <a:lnTo>
                      <a:pt x="28585" y="4341"/>
                    </a:lnTo>
                    <a:lnTo>
                      <a:pt x="28679" y="4435"/>
                    </a:lnTo>
                    <a:lnTo>
                      <a:pt x="28491" y="4435"/>
                    </a:lnTo>
                    <a:lnTo>
                      <a:pt x="28585" y="4718"/>
                    </a:lnTo>
                    <a:lnTo>
                      <a:pt x="28491" y="5001"/>
                    </a:lnTo>
                    <a:lnTo>
                      <a:pt x="28774" y="4907"/>
                    </a:lnTo>
                    <a:lnTo>
                      <a:pt x="29057" y="5095"/>
                    </a:lnTo>
                    <a:lnTo>
                      <a:pt x="29057" y="5095"/>
                    </a:lnTo>
                    <a:lnTo>
                      <a:pt x="28774" y="5001"/>
                    </a:lnTo>
                    <a:lnTo>
                      <a:pt x="28679" y="5001"/>
                    </a:lnTo>
                    <a:lnTo>
                      <a:pt x="28774" y="5095"/>
                    </a:lnTo>
                    <a:lnTo>
                      <a:pt x="28585" y="5095"/>
                    </a:lnTo>
                    <a:lnTo>
                      <a:pt x="28396" y="5567"/>
                    </a:lnTo>
                    <a:lnTo>
                      <a:pt x="28396" y="5756"/>
                    </a:lnTo>
                    <a:lnTo>
                      <a:pt x="28585" y="6039"/>
                    </a:lnTo>
                    <a:lnTo>
                      <a:pt x="28396" y="6982"/>
                    </a:lnTo>
                    <a:lnTo>
                      <a:pt x="28302" y="7359"/>
                    </a:lnTo>
                    <a:lnTo>
                      <a:pt x="28113" y="7737"/>
                    </a:lnTo>
                    <a:lnTo>
                      <a:pt x="28113" y="7642"/>
                    </a:lnTo>
                    <a:lnTo>
                      <a:pt x="28113" y="7548"/>
                    </a:lnTo>
                    <a:lnTo>
                      <a:pt x="27830" y="8114"/>
                    </a:lnTo>
                    <a:lnTo>
                      <a:pt x="27830" y="8114"/>
                    </a:lnTo>
                    <a:lnTo>
                      <a:pt x="27924" y="8020"/>
                    </a:lnTo>
                    <a:lnTo>
                      <a:pt x="27453" y="8963"/>
                    </a:lnTo>
                    <a:lnTo>
                      <a:pt x="27736" y="8963"/>
                    </a:lnTo>
                    <a:lnTo>
                      <a:pt x="27547" y="9246"/>
                    </a:lnTo>
                    <a:lnTo>
                      <a:pt x="27547" y="9435"/>
                    </a:lnTo>
                    <a:lnTo>
                      <a:pt x="27641" y="9529"/>
                    </a:lnTo>
                    <a:lnTo>
                      <a:pt x="27641" y="9812"/>
                    </a:lnTo>
                    <a:lnTo>
                      <a:pt x="27547" y="9906"/>
                    </a:lnTo>
                    <a:lnTo>
                      <a:pt x="27453" y="9906"/>
                    </a:lnTo>
                    <a:lnTo>
                      <a:pt x="27358" y="9718"/>
                    </a:lnTo>
                    <a:lnTo>
                      <a:pt x="27264" y="9812"/>
                    </a:lnTo>
                    <a:lnTo>
                      <a:pt x="27075" y="9906"/>
                    </a:lnTo>
                    <a:lnTo>
                      <a:pt x="27170" y="10001"/>
                    </a:lnTo>
                    <a:lnTo>
                      <a:pt x="27075" y="10095"/>
                    </a:lnTo>
                    <a:lnTo>
                      <a:pt x="27075" y="10284"/>
                    </a:lnTo>
                    <a:lnTo>
                      <a:pt x="27170" y="10472"/>
                    </a:lnTo>
                    <a:lnTo>
                      <a:pt x="27170" y="10755"/>
                    </a:lnTo>
                    <a:lnTo>
                      <a:pt x="26792" y="10755"/>
                    </a:lnTo>
                    <a:lnTo>
                      <a:pt x="26698" y="10661"/>
                    </a:lnTo>
                    <a:lnTo>
                      <a:pt x="26698" y="10850"/>
                    </a:lnTo>
                    <a:lnTo>
                      <a:pt x="26604" y="10944"/>
                    </a:lnTo>
                    <a:lnTo>
                      <a:pt x="26415" y="10944"/>
                    </a:lnTo>
                    <a:lnTo>
                      <a:pt x="26415" y="11038"/>
                    </a:lnTo>
                    <a:lnTo>
                      <a:pt x="26509" y="11038"/>
                    </a:lnTo>
                    <a:lnTo>
                      <a:pt x="26604" y="11133"/>
                    </a:lnTo>
                    <a:lnTo>
                      <a:pt x="26604" y="11321"/>
                    </a:lnTo>
                    <a:lnTo>
                      <a:pt x="26604" y="11510"/>
                    </a:lnTo>
                    <a:lnTo>
                      <a:pt x="26509" y="11510"/>
                    </a:lnTo>
                    <a:lnTo>
                      <a:pt x="26509" y="11416"/>
                    </a:lnTo>
                    <a:lnTo>
                      <a:pt x="26415" y="11416"/>
                    </a:lnTo>
                    <a:lnTo>
                      <a:pt x="26415" y="11321"/>
                    </a:lnTo>
                    <a:lnTo>
                      <a:pt x="26321" y="11793"/>
                    </a:lnTo>
                    <a:lnTo>
                      <a:pt x="26226" y="11699"/>
                    </a:lnTo>
                    <a:lnTo>
                      <a:pt x="26132" y="11793"/>
                    </a:lnTo>
                    <a:lnTo>
                      <a:pt x="26226" y="11793"/>
                    </a:lnTo>
                    <a:lnTo>
                      <a:pt x="26321" y="12076"/>
                    </a:lnTo>
                    <a:lnTo>
                      <a:pt x="26415" y="12359"/>
                    </a:lnTo>
                    <a:lnTo>
                      <a:pt x="26038" y="12548"/>
                    </a:lnTo>
                    <a:lnTo>
                      <a:pt x="25755" y="12737"/>
                    </a:lnTo>
                    <a:lnTo>
                      <a:pt x="25660" y="12925"/>
                    </a:lnTo>
                    <a:lnTo>
                      <a:pt x="25755" y="12925"/>
                    </a:lnTo>
                    <a:lnTo>
                      <a:pt x="25755" y="13020"/>
                    </a:lnTo>
                    <a:lnTo>
                      <a:pt x="25849" y="12737"/>
                    </a:lnTo>
                    <a:lnTo>
                      <a:pt x="25943" y="13020"/>
                    </a:lnTo>
                    <a:lnTo>
                      <a:pt x="26038" y="12831"/>
                    </a:lnTo>
                    <a:lnTo>
                      <a:pt x="26132" y="12925"/>
                    </a:lnTo>
                    <a:lnTo>
                      <a:pt x="25943" y="13208"/>
                    </a:lnTo>
                    <a:lnTo>
                      <a:pt x="25660" y="13114"/>
                    </a:lnTo>
                    <a:lnTo>
                      <a:pt x="25472" y="13208"/>
                    </a:lnTo>
                    <a:lnTo>
                      <a:pt x="25377" y="13397"/>
                    </a:lnTo>
                    <a:lnTo>
                      <a:pt x="25283" y="13869"/>
                    </a:lnTo>
                    <a:lnTo>
                      <a:pt x="25189" y="14435"/>
                    </a:lnTo>
                    <a:lnTo>
                      <a:pt x="25094" y="14623"/>
                    </a:lnTo>
                    <a:lnTo>
                      <a:pt x="25000" y="14812"/>
                    </a:lnTo>
                    <a:lnTo>
                      <a:pt x="24906" y="14718"/>
                    </a:lnTo>
                    <a:lnTo>
                      <a:pt x="24811" y="14529"/>
                    </a:lnTo>
                    <a:lnTo>
                      <a:pt x="24717" y="14906"/>
                    </a:lnTo>
                    <a:lnTo>
                      <a:pt x="24717" y="15189"/>
                    </a:lnTo>
                    <a:lnTo>
                      <a:pt x="24717" y="15284"/>
                    </a:lnTo>
                    <a:lnTo>
                      <a:pt x="24811" y="15284"/>
                    </a:lnTo>
                    <a:lnTo>
                      <a:pt x="24528" y="15378"/>
                    </a:lnTo>
                    <a:lnTo>
                      <a:pt x="24340" y="15472"/>
                    </a:lnTo>
                    <a:lnTo>
                      <a:pt x="24057" y="15944"/>
                    </a:lnTo>
                    <a:lnTo>
                      <a:pt x="23962" y="16416"/>
                    </a:lnTo>
                    <a:lnTo>
                      <a:pt x="23774" y="16699"/>
                    </a:lnTo>
                    <a:lnTo>
                      <a:pt x="23396" y="16699"/>
                    </a:lnTo>
                    <a:lnTo>
                      <a:pt x="23208" y="16982"/>
                    </a:lnTo>
                    <a:lnTo>
                      <a:pt x="23019" y="17359"/>
                    </a:lnTo>
                    <a:lnTo>
                      <a:pt x="22830" y="17831"/>
                    </a:lnTo>
                    <a:lnTo>
                      <a:pt x="22830" y="17736"/>
                    </a:lnTo>
                    <a:lnTo>
                      <a:pt x="22736" y="17642"/>
                    </a:lnTo>
                    <a:lnTo>
                      <a:pt x="22736" y="17642"/>
                    </a:lnTo>
                    <a:lnTo>
                      <a:pt x="22830" y="17925"/>
                    </a:lnTo>
                    <a:lnTo>
                      <a:pt x="22453" y="17925"/>
                    </a:lnTo>
                    <a:lnTo>
                      <a:pt x="22547" y="17736"/>
                    </a:lnTo>
                    <a:lnTo>
                      <a:pt x="22453" y="17736"/>
                    </a:lnTo>
                    <a:lnTo>
                      <a:pt x="22359" y="17831"/>
                    </a:lnTo>
                    <a:lnTo>
                      <a:pt x="22264" y="18208"/>
                    </a:lnTo>
                    <a:lnTo>
                      <a:pt x="22170" y="18491"/>
                    </a:lnTo>
                    <a:lnTo>
                      <a:pt x="22076" y="18585"/>
                    </a:lnTo>
                    <a:lnTo>
                      <a:pt x="21887" y="18585"/>
                    </a:lnTo>
                    <a:lnTo>
                      <a:pt x="21698" y="19152"/>
                    </a:lnTo>
                    <a:lnTo>
                      <a:pt x="21604" y="18869"/>
                    </a:lnTo>
                    <a:lnTo>
                      <a:pt x="21604" y="19057"/>
                    </a:lnTo>
                    <a:lnTo>
                      <a:pt x="21415" y="19152"/>
                    </a:lnTo>
                    <a:lnTo>
                      <a:pt x="20943" y="19529"/>
                    </a:lnTo>
                    <a:lnTo>
                      <a:pt x="20377" y="19812"/>
                    </a:lnTo>
                    <a:lnTo>
                      <a:pt x="19906" y="20095"/>
                    </a:lnTo>
                    <a:lnTo>
                      <a:pt x="20094" y="20189"/>
                    </a:lnTo>
                    <a:lnTo>
                      <a:pt x="20189" y="20284"/>
                    </a:lnTo>
                    <a:lnTo>
                      <a:pt x="19906" y="20378"/>
                    </a:lnTo>
                    <a:lnTo>
                      <a:pt x="19906" y="20284"/>
                    </a:lnTo>
                    <a:lnTo>
                      <a:pt x="19811" y="20189"/>
                    </a:lnTo>
                    <a:lnTo>
                      <a:pt x="19811" y="20284"/>
                    </a:lnTo>
                    <a:lnTo>
                      <a:pt x="19811" y="20378"/>
                    </a:lnTo>
                    <a:lnTo>
                      <a:pt x="19245" y="20284"/>
                    </a:lnTo>
                    <a:lnTo>
                      <a:pt x="19340" y="20378"/>
                    </a:lnTo>
                    <a:lnTo>
                      <a:pt x="19245" y="20472"/>
                    </a:lnTo>
                    <a:lnTo>
                      <a:pt x="19434" y="20567"/>
                    </a:lnTo>
                    <a:lnTo>
                      <a:pt x="19340" y="20661"/>
                    </a:lnTo>
                    <a:lnTo>
                      <a:pt x="18962" y="20661"/>
                    </a:lnTo>
                    <a:lnTo>
                      <a:pt x="18585" y="21038"/>
                    </a:lnTo>
                    <a:lnTo>
                      <a:pt x="18113" y="21416"/>
                    </a:lnTo>
                    <a:lnTo>
                      <a:pt x="17736" y="21699"/>
                    </a:lnTo>
                    <a:lnTo>
                      <a:pt x="17359" y="21793"/>
                    </a:lnTo>
                    <a:lnTo>
                      <a:pt x="17076" y="22076"/>
                    </a:lnTo>
                    <a:lnTo>
                      <a:pt x="16793" y="22359"/>
                    </a:lnTo>
                    <a:lnTo>
                      <a:pt x="16698" y="22265"/>
                    </a:lnTo>
                    <a:lnTo>
                      <a:pt x="16604" y="22170"/>
                    </a:lnTo>
                    <a:lnTo>
                      <a:pt x="16321" y="22170"/>
                    </a:lnTo>
                    <a:lnTo>
                      <a:pt x="15849" y="22453"/>
                    </a:lnTo>
                    <a:lnTo>
                      <a:pt x="14340" y="22831"/>
                    </a:lnTo>
                    <a:lnTo>
                      <a:pt x="14340" y="22925"/>
                    </a:lnTo>
                    <a:lnTo>
                      <a:pt x="14340" y="23019"/>
                    </a:lnTo>
                    <a:lnTo>
                      <a:pt x="14245" y="23114"/>
                    </a:lnTo>
                    <a:lnTo>
                      <a:pt x="14057" y="23019"/>
                    </a:lnTo>
                    <a:lnTo>
                      <a:pt x="13962" y="22925"/>
                    </a:lnTo>
                    <a:lnTo>
                      <a:pt x="13774" y="22925"/>
                    </a:lnTo>
                    <a:lnTo>
                      <a:pt x="13774" y="23208"/>
                    </a:lnTo>
                    <a:lnTo>
                      <a:pt x="13491" y="23114"/>
                    </a:lnTo>
                    <a:lnTo>
                      <a:pt x="13113" y="23114"/>
                    </a:lnTo>
                    <a:lnTo>
                      <a:pt x="12642" y="23208"/>
                    </a:lnTo>
                    <a:lnTo>
                      <a:pt x="12453" y="23302"/>
                    </a:lnTo>
                    <a:lnTo>
                      <a:pt x="12076" y="23208"/>
                    </a:lnTo>
                    <a:lnTo>
                      <a:pt x="11793" y="23114"/>
                    </a:lnTo>
                    <a:lnTo>
                      <a:pt x="11510" y="23585"/>
                    </a:lnTo>
                    <a:lnTo>
                      <a:pt x="11321" y="23397"/>
                    </a:lnTo>
                    <a:lnTo>
                      <a:pt x="11132" y="23302"/>
                    </a:lnTo>
                    <a:lnTo>
                      <a:pt x="10849" y="23302"/>
                    </a:lnTo>
                    <a:lnTo>
                      <a:pt x="10566" y="23397"/>
                    </a:lnTo>
                    <a:lnTo>
                      <a:pt x="10566" y="23302"/>
                    </a:lnTo>
                    <a:lnTo>
                      <a:pt x="10189" y="23302"/>
                    </a:lnTo>
                    <a:lnTo>
                      <a:pt x="9717" y="23491"/>
                    </a:lnTo>
                    <a:lnTo>
                      <a:pt x="9717" y="23302"/>
                    </a:lnTo>
                    <a:lnTo>
                      <a:pt x="9623" y="23491"/>
                    </a:lnTo>
                    <a:lnTo>
                      <a:pt x="9434" y="23680"/>
                    </a:lnTo>
                    <a:lnTo>
                      <a:pt x="9340" y="23585"/>
                    </a:lnTo>
                    <a:lnTo>
                      <a:pt x="9434" y="23585"/>
                    </a:lnTo>
                    <a:lnTo>
                      <a:pt x="9340" y="23491"/>
                    </a:lnTo>
                    <a:lnTo>
                      <a:pt x="9246" y="23491"/>
                    </a:lnTo>
                    <a:lnTo>
                      <a:pt x="9246" y="23585"/>
                    </a:lnTo>
                    <a:lnTo>
                      <a:pt x="9151" y="23491"/>
                    </a:lnTo>
                    <a:lnTo>
                      <a:pt x="8868" y="23680"/>
                    </a:lnTo>
                    <a:lnTo>
                      <a:pt x="8774" y="23680"/>
                    </a:lnTo>
                    <a:lnTo>
                      <a:pt x="8680" y="23491"/>
                    </a:lnTo>
                    <a:lnTo>
                      <a:pt x="8585" y="23585"/>
                    </a:lnTo>
                    <a:lnTo>
                      <a:pt x="8491" y="23585"/>
                    </a:lnTo>
                    <a:lnTo>
                      <a:pt x="8397" y="23491"/>
                    </a:lnTo>
                    <a:lnTo>
                      <a:pt x="8302" y="23491"/>
                    </a:lnTo>
                    <a:lnTo>
                      <a:pt x="8208" y="23302"/>
                    </a:lnTo>
                    <a:lnTo>
                      <a:pt x="8302" y="23114"/>
                    </a:lnTo>
                    <a:lnTo>
                      <a:pt x="8302" y="23114"/>
                    </a:lnTo>
                    <a:lnTo>
                      <a:pt x="8019" y="23208"/>
                    </a:lnTo>
                    <a:lnTo>
                      <a:pt x="7642" y="23208"/>
                    </a:lnTo>
                    <a:lnTo>
                      <a:pt x="7359" y="23302"/>
                    </a:lnTo>
                    <a:lnTo>
                      <a:pt x="7264" y="23302"/>
                    </a:lnTo>
                    <a:lnTo>
                      <a:pt x="7264" y="23397"/>
                    </a:lnTo>
                    <a:lnTo>
                      <a:pt x="7547" y="23397"/>
                    </a:lnTo>
                    <a:lnTo>
                      <a:pt x="7453" y="23491"/>
                    </a:lnTo>
                    <a:lnTo>
                      <a:pt x="7359" y="23491"/>
                    </a:lnTo>
                    <a:lnTo>
                      <a:pt x="7170" y="23680"/>
                    </a:lnTo>
                    <a:lnTo>
                      <a:pt x="6981" y="23397"/>
                    </a:lnTo>
                    <a:lnTo>
                      <a:pt x="6698" y="23208"/>
                    </a:lnTo>
                    <a:lnTo>
                      <a:pt x="6604" y="23114"/>
                    </a:lnTo>
                    <a:lnTo>
                      <a:pt x="6415" y="23208"/>
                    </a:lnTo>
                    <a:lnTo>
                      <a:pt x="6227" y="23302"/>
                    </a:lnTo>
                    <a:lnTo>
                      <a:pt x="6132" y="23491"/>
                    </a:lnTo>
                    <a:lnTo>
                      <a:pt x="6038" y="23491"/>
                    </a:lnTo>
                    <a:lnTo>
                      <a:pt x="6038" y="23397"/>
                    </a:lnTo>
                    <a:lnTo>
                      <a:pt x="6132" y="23208"/>
                    </a:lnTo>
                    <a:lnTo>
                      <a:pt x="5849" y="23302"/>
                    </a:lnTo>
                    <a:lnTo>
                      <a:pt x="5661" y="23397"/>
                    </a:lnTo>
                    <a:lnTo>
                      <a:pt x="5095" y="23208"/>
                    </a:lnTo>
                    <a:lnTo>
                      <a:pt x="4057" y="23019"/>
                    </a:lnTo>
                    <a:lnTo>
                      <a:pt x="2925" y="22831"/>
                    </a:lnTo>
                    <a:lnTo>
                      <a:pt x="2265" y="22831"/>
                    </a:lnTo>
                    <a:lnTo>
                      <a:pt x="2265" y="22642"/>
                    </a:lnTo>
                    <a:lnTo>
                      <a:pt x="1887" y="22642"/>
                    </a:lnTo>
                    <a:lnTo>
                      <a:pt x="1510" y="22548"/>
                    </a:lnTo>
                    <a:lnTo>
                      <a:pt x="944" y="22076"/>
                    </a:lnTo>
                    <a:lnTo>
                      <a:pt x="944" y="21887"/>
                    </a:lnTo>
                    <a:lnTo>
                      <a:pt x="1038" y="21699"/>
                    </a:lnTo>
                    <a:lnTo>
                      <a:pt x="755" y="21699"/>
                    </a:lnTo>
                    <a:lnTo>
                      <a:pt x="472" y="21793"/>
                    </a:lnTo>
                    <a:lnTo>
                      <a:pt x="95" y="22076"/>
                    </a:lnTo>
                    <a:lnTo>
                      <a:pt x="0" y="22265"/>
                    </a:lnTo>
                    <a:lnTo>
                      <a:pt x="0" y="22359"/>
                    </a:lnTo>
                    <a:lnTo>
                      <a:pt x="283" y="22453"/>
                    </a:lnTo>
                    <a:lnTo>
                      <a:pt x="189" y="22548"/>
                    </a:lnTo>
                    <a:lnTo>
                      <a:pt x="95" y="22453"/>
                    </a:lnTo>
                    <a:lnTo>
                      <a:pt x="95" y="22642"/>
                    </a:lnTo>
                    <a:lnTo>
                      <a:pt x="283" y="22642"/>
                    </a:lnTo>
                    <a:lnTo>
                      <a:pt x="566" y="22736"/>
                    </a:lnTo>
                    <a:lnTo>
                      <a:pt x="472" y="22831"/>
                    </a:lnTo>
                    <a:lnTo>
                      <a:pt x="472" y="22925"/>
                    </a:lnTo>
                    <a:lnTo>
                      <a:pt x="661" y="22736"/>
                    </a:lnTo>
                    <a:lnTo>
                      <a:pt x="755" y="22925"/>
                    </a:lnTo>
                    <a:lnTo>
                      <a:pt x="755" y="23019"/>
                    </a:lnTo>
                    <a:lnTo>
                      <a:pt x="661" y="23019"/>
                    </a:lnTo>
                    <a:lnTo>
                      <a:pt x="944" y="23114"/>
                    </a:lnTo>
                    <a:lnTo>
                      <a:pt x="1132" y="23208"/>
                    </a:lnTo>
                    <a:lnTo>
                      <a:pt x="1604" y="23397"/>
                    </a:lnTo>
                    <a:lnTo>
                      <a:pt x="1510" y="23491"/>
                    </a:lnTo>
                    <a:lnTo>
                      <a:pt x="1510" y="23585"/>
                    </a:lnTo>
                    <a:lnTo>
                      <a:pt x="1793" y="23680"/>
                    </a:lnTo>
                    <a:lnTo>
                      <a:pt x="2170" y="23774"/>
                    </a:lnTo>
                    <a:lnTo>
                      <a:pt x="2453" y="23774"/>
                    </a:lnTo>
                    <a:lnTo>
                      <a:pt x="2359" y="23868"/>
                    </a:lnTo>
                    <a:lnTo>
                      <a:pt x="2642" y="24057"/>
                    </a:lnTo>
                    <a:lnTo>
                      <a:pt x="2736" y="23868"/>
                    </a:lnTo>
                    <a:lnTo>
                      <a:pt x="3019" y="23680"/>
                    </a:lnTo>
                    <a:lnTo>
                      <a:pt x="2925" y="23963"/>
                    </a:lnTo>
                    <a:lnTo>
                      <a:pt x="2831" y="24151"/>
                    </a:lnTo>
                    <a:lnTo>
                      <a:pt x="3114" y="23868"/>
                    </a:lnTo>
                    <a:lnTo>
                      <a:pt x="3208" y="24151"/>
                    </a:lnTo>
                    <a:lnTo>
                      <a:pt x="3302" y="23963"/>
                    </a:lnTo>
                    <a:lnTo>
                      <a:pt x="3491" y="24057"/>
                    </a:lnTo>
                    <a:lnTo>
                      <a:pt x="3585" y="24340"/>
                    </a:lnTo>
                    <a:lnTo>
                      <a:pt x="3680" y="24246"/>
                    </a:lnTo>
                    <a:lnTo>
                      <a:pt x="3774" y="24057"/>
                    </a:lnTo>
                    <a:lnTo>
                      <a:pt x="3868" y="24151"/>
                    </a:lnTo>
                    <a:lnTo>
                      <a:pt x="3868" y="24340"/>
                    </a:lnTo>
                    <a:lnTo>
                      <a:pt x="4434" y="24151"/>
                    </a:lnTo>
                    <a:lnTo>
                      <a:pt x="4717" y="24057"/>
                    </a:lnTo>
                    <a:lnTo>
                      <a:pt x="4812" y="24151"/>
                    </a:lnTo>
                    <a:lnTo>
                      <a:pt x="4812" y="23868"/>
                    </a:lnTo>
                    <a:lnTo>
                      <a:pt x="5000" y="23774"/>
                    </a:lnTo>
                    <a:lnTo>
                      <a:pt x="5000" y="23868"/>
                    </a:lnTo>
                    <a:lnTo>
                      <a:pt x="4906" y="24057"/>
                    </a:lnTo>
                    <a:lnTo>
                      <a:pt x="5095" y="23963"/>
                    </a:lnTo>
                    <a:lnTo>
                      <a:pt x="5378" y="23963"/>
                    </a:lnTo>
                    <a:lnTo>
                      <a:pt x="5378" y="24151"/>
                    </a:lnTo>
                    <a:lnTo>
                      <a:pt x="5000" y="24151"/>
                    </a:lnTo>
                    <a:lnTo>
                      <a:pt x="5095" y="24246"/>
                    </a:lnTo>
                    <a:lnTo>
                      <a:pt x="5000" y="24246"/>
                    </a:lnTo>
                    <a:lnTo>
                      <a:pt x="5000" y="24434"/>
                    </a:lnTo>
                    <a:lnTo>
                      <a:pt x="5378" y="24434"/>
                    </a:lnTo>
                    <a:lnTo>
                      <a:pt x="5566" y="24246"/>
                    </a:lnTo>
                    <a:lnTo>
                      <a:pt x="5944" y="24340"/>
                    </a:lnTo>
                    <a:lnTo>
                      <a:pt x="6415" y="24340"/>
                    </a:lnTo>
                    <a:lnTo>
                      <a:pt x="6321" y="24434"/>
                    </a:lnTo>
                    <a:lnTo>
                      <a:pt x="6510" y="24434"/>
                    </a:lnTo>
                    <a:lnTo>
                      <a:pt x="6604" y="24340"/>
                    </a:lnTo>
                    <a:lnTo>
                      <a:pt x="6604" y="24246"/>
                    </a:lnTo>
                    <a:lnTo>
                      <a:pt x="6793" y="24340"/>
                    </a:lnTo>
                    <a:lnTo>
                      <a:pt x="6604" y="24434"/>
                    </a:lnTo>
                    <a:lnTo>
                      <a:pt x="6793" y="24434"/>
                    </a:lnTo>
                    <a:lnTo>
                      <a:pt x="6887" y="24340"/>
                    </a:lnTo>
                    <a:lnTo>
                      <a:pt x="6981" y="24434"/>
                    </a:lnTo>
                    <a:lnTo>
                      <a:pt x="7264" y="24434"/>
                    </a:lnTo>
                    <a:lnTo>
                      <a:pt x="7925" y="24623"/>
                    </a:lnTo>
                    <a:lnTo>
                      <a:pt x="8680" y="24623"/>
                    </a:lnTo>
                    <a:lnTo>
                      <a:pt x="9057" y="24529"/>
                    </a:lnTo>
                    <a:lnTo>
                      <a:pt x="9529" y="24529"/>
                    </a:lnTo>
                    <a:lnTo>
                      <a:pt x="10000" y="24623"/>
                    </a:lnTo>
                    <a:lnTo>
                      <a:pt x="10566" y="24717"/>
                    </a:lnTo>
                    <a:lnTo>
                      <a:pt x="11415" y="24623"/>
                    </a:lnTo>
                    <a:lnTo>
                      <a:pt x="12359" y="24529"/>
                    </a:lnTo>
                    <a:lnTo>
                      <a:pt x="12830" y="24340"/>
                    </a:lnTo>
                    <a:lnTo>
                      <a:pt x="12925" y="24529"/>
                    </a:lnTo>
                    <a:lnTo>
                      <a:pt x="13019" y="24340"/>
                    </a:lnTo>
                    <a:lnTo>
                      <a:pt x="13113" y="24529"/>
                    </a:lnTo>
                    <a:lnTo>
                      <a:pt x="13208" y="24434"/>
                    </a:lnTo>
                    <a:lnTo>
                      <a:pt x="13113" y="24340"/>
                    </a:lnTo>
                    <a:lnTo>
                      <a:pt x="13962" y="24340"/>
                    </a:lnTo>
                    <a:lnTo>
                      <a:pt x="13962" y="24434"/>
                    </a:lnTo>
                    <a:lnTo>
                      <a:pt x="13962" y="24529"/>
                    </a:lnTo>
                    <a:lnTo>
                      <a:pt x="14717" y="24246"/>
                    </a:lnTo>
                    <a:lnTo>
                      <a:pt x="15566" y="24057"/>
                    </a:lnTo>
                    <a:lnTo>
                      <a:pt x="15378" y="23963"/>
                    </a:lnTo>
                    <a:lnTo>
                      <a:pt x="15472" y="23868"/>
                    </a:lnTo>
                    <a:lnTo>
                      <a:pt x="15566" y="23963"/>
                    </a:lnTo>
                    <a:lnTo>
                      <a:pt x="15472" y="23774"/>
                    </a:lnTo>
                    <a:lnTo>
                      <a:pt x="15661" y="23868"/>
                    </a:lnTo>
                    <a:lnTo>
                      <a:pt x="15566" y="24057"/>
                    </a:lnTo>
                    <a:lnTo>
                      <a:pt x="16038" y="23963"/>
                    </a:lnTo>
                    <a:lnTo>
                      <a:pt x="16698" y="23680"/>
                    </a:lnTo>
                    <a:lnTo>
                      <a:pt x="17264" y="23397"/>
                    </a:lnTo>
                    <a:lnTo>
                      <a:pt x="17453" y="23208"/>
                    </a:lnTo>
                    <a:lnTo>
                      <a:pt x="17547" y="23019"/>
                    </a:lnTo>
                    <a:lnTo>
                      <a:pt x="17736" y="23114"/>
                    </a:lnTo>
                    <a:lnTo>
                      <a:pt x="17830" y="23114"/>
                    </a:lnTo>
                    <a:lnTo>
                      <a:pt x="18019" y="23019"/>
                    </a:lnTo>
                    <a:lnTo>
                      <a:pt x="18208" y="22736"/>
                    </a:lnTo>
                    <a:lnTo>
                      <a:pt x="18302" y="22548"/>
                    </a:lnTo>
                    <a:lnTo>
                      <a:pt x="18868" y="22359"/>
                    </a:lnTo>
                    <a:lnTo>
                      <a:pt x="19623" y="22076"/>
                    </a:lnTo>
                    <a:lnTo>
                      <a:pt x="20189" y="21699"/>
                    </a:lnTo>
                    <a:lnTo>
                      <a:pt x="20849" y="21227"/>
                    </a:lnTo>
                    <a:lnTo>
                      <a:pt x="21321" y="20755"/>
                    </a:lnTo>
                    <a:lnTo>
                      <a:pt x="21510" y="20472"/>
                    </a:lnTo>
                    <a:lnTo>
                      <a:pt x="22170" y="19906"/>
                    </a:lnTo>
                    <a:lnTo>
                      <a:pt x="22736" y="19435"/>
                    </a:lnTo>
                    <a:lnTo>
                      <a:pt x="23113" y="18963"/>
                    </a:lnTo>
                    <a:lnTo>
                      <a:pt x="23302" y="18585"/>
                    </a:lnTo>
                    <a:lnTo>
                      <a:pt x="23396" y="18774"/>
                    </a:lnTo>
                    <a:lnTo>
                      <a:pt x="23585" y="18397"/>
                    </a:lnTo>
                    <a:lnTo>
                      <a:pt x="23774" y="18114"/>
                    </a:lnTo>
                    <a:lnTo>
                      <a:pt x="24057" y="17736"/>
                    </a:lnTo>
                    <a:lnTo>
                      <a:pt x="24245" y="17453"/>
                    </a:lnTo>
                    <a:lnTo>
                      <a:pt x="24340" y="17453"/>
                    </a:lnTo>
                    <a:lnTo>
                      <a:pt x="24434" y="17359"/>
                    </a:lnTo>
                    <a:lnTo>
                      <a:pt x="24623" y="16982"/>
                    </a:lnTo>
                    <a:lnTo>
                      <a:pt x="25189" y="16227"/>
                    </a:lnTo>
                    <a:lnTo>
                      <a:pt x="25566" y="15661"/>
                    </a:lnTo>
                    <a:lnTo>
                      <a:pt x="25943" y="15189"/>
                    </a:lnTo>
                    <a:lnTo>
                      <a:pt x="26226" y="14529"/>
                    </a:lnTo>
                    <a:lnTo>
                      <a:pt x="26509" y="13680"/>
                    </a:lnTo>
                    <a:lnTo>
                      <a:pt x="26604" y="13869"/>
                    </a:lnTo>
                    <a:lnTo>
                      <a:pt x="26604" y="13586"/>
                    </a:lnTo>
                    <a:lnTo>
                      <a:pt x="26698" y="13303"/>
                    </a:lnTo>
                    <a:lnTo>
                      <a:pt x="26792" y="13303"/>
                    </a:lnTo>
                    <a:lnTo>
                      <a:pt x="26887" y="13397"/>
                    </a:lnTo>
                    <a:lnTo>
                      <a:pt x="27170" y="12831"/>
                    </a:lnTo>
                    <a:lnTo>
                      <a:pt x="27264" y="12548"/>
                    </a:lnTo>
                    <a:lnTo>
                      <a:pt x="27264" y="12454"/>
                    </a:lnTo>
                    <a:lnTo>
                      <a:pt x="26981" y="12076"/>
                    </a:lnTo>
                    <a:lnTo>
                      <a:pt x="27075" y="12171"/>
                    </a:lnTo>
                    <a:lnTo>
                      <a:pt x="27170" y="12076"/>
                    </a:lnTo>
                    <a:lnTo>
                      <a:pt x="27358" y="12076"/>
                    </a:lnTo>
                    <a:lnTo>
                      <a:pt x="27453" y="12171"/>
                    </a:lnTo>
                    <a:lnTo>
                      <a:pt x="27453" y="11982"/>
                    </a:lnTo>
                    <a:lnTo>
                      <a:pt x="27547" y="11793"/>
                    </a:lnTo>
                    <a:lnTo>
                      <a:pt x="27641" y="11793"/>
                    </a:lnTo>
                    <a:lnTo>
                      <a:pt x="27547" y="11510"/>
                    </a:lnTo>
                    <a:lnTo>
                      <a:pt x="27641" y="11133"/>
                    </a:lnTo>
                    <a:lnTo>
                      <a:pt x="27830" y="10755"/>
                    </a:lnTo>
                    <a:lnTo>
                      <a:pt x="27924" y="10661"/>
                    </a:lnTo>
                    <a:lnTo>
                      <a:pt x="28113" y="10661"/>
                    </a:lnTo>
                    <a:lnTo>
                      <a:pt x="28019" y="10378"/>
                    </a:lnTo>
                    <a:lnTo>
                      <a:pt x="28019" y="10284"/>
                    </a:lnTo>
                    <a:lnTo>
                      <a:pt x="28019" y="10095"/>
                    </a:lnTo>
                    <a:lnTo>
                      <a:pt x="28113" y="10284"/>
                    </a:lnTo>
                    <a:lnTo>
                      <a:pt x="28208" y="10001"/>
                    </a:lnTo>
                    <a:lnTo>
                      <a:pt x="28019" y="10001"/>
                    </a:lnTo>
                    <a:lnTo>
                      <a:pt x="27924" y="9906"/>
                    </a:lnTo>
                    <a:lnTo>
                      <a:pt x="28113" y="9718"/>
                    </a:lnTo>
                    <a:lnTo>
                      <a:pt x="28208" y="9718"/>
                    </a:lnTo>
                    <a:lnTo>
                      <a:pt x="28113" y="9529"/>
                    </a:lnTo>
                    <a:lnTo>
                      <a:pt x="28396" y="9529"/>
                    </a:lnTo>
                    <a:lnTo>
                      <a:pt x="28302" y="9057"/>
                    </a:lnTo>
                    <a:lnTo>
                      <a:pt x="28396" y="9057"/>
                    </a:lnTo>
                    <a:lnTo>
                      <a:pt x="28396" y="8963"/>
                    </a:lnTo>
                    <a:lnTo>
                      <a:pt x="28396" y="8774"/>
                    </a:lnTo>
                    <a:lnTo>
                      <a:pt x="28491" y="8491"/>
                    </a:lnTo>
                    <a:lnTo>
                      <a:pt x="28585" y="8114"/>
                    </a:lnTo>
                    <a:lnTo>
                      <a:pt x="28774" y="8303"/>
                    </a:lnTo>
                    <a:lnTo>
                      <a:pt x="28962" y="7454"/>
                    </a:lnTo>
                    <a:lnTo>
                      <a:pt x="29057" y="6699"/>
                    </a:lnTo>
                    <a:lnTo>
                      <a:pt x="29245" y="5661"/>
                    </a:lnTo>
                    <a:lnTo>
                      <a:pt x="29340" y="4718"/>
                    </a:lnTo>
                    <a:lnTo>
                      <a:pt x="29340" y="4341"/>
                    </a:lnTo>
                    <a:lnTo>
                      <a:pt x="29057" y="4435"/>
                    </a:lnTo>
                    <a:lnTo>
                      <a:pt x="28962" y="4435"/>
                    </a:lnTo>
                    <a:lnTo>
                      <a:pt x="28962" y="4246"/>
                    </a:lnTo>
                    <a:lnTo>
                      <a:pt x="29151" y="4341"/>
                    </a:lnTo>
                    <a:lnTo>
                      <a:pt x="29245" y="4152"/>
                    </a:lnTo>
                    <a:lnTo>
                      <a:pt x="29151" y="4152"/>
                    </a:lnTo>
                    <a:lnTo>
                      <a:pt x="29057" y="3963"/>
                    </a:lnTo>
                    <a:lnTo>
                      <a:pt x="28962" y="3680"/>
                    </a:lnTo>
                    <a:lnTo>
                      <a:pt x="28962" y="3680"/>
                    </a:lnTo>
                    <a:lnTo>
                      <a:pt x="29245" y="3774"/>
                    </a:lnTo>
                    <a:lnTo>
                      <a:pt x="29057" y="3586"/>
                    </a:lnTo>
                    <a:lnTo>
                      <a:pt x="29057" y="3397"/>
                    </a:lnTo>
                    <a:lnTo>
                      <a:pt x="29245" y="3586"/>
                    </a:lnTo>
                    <a:lnTo>
                      <a:pt x="29245" y="3491"/>
                    </a:lnTo>
                    <a:lnTo>
                      <a:pt x="29434" y="3114"/>
                    </a:lnTo>
                    <a:lnTo>
                      <a:pt x="29245" y="2925"/>
                    </a:lnTo>
                    <a:lnTo>
                      <a:pt x="28962" y="2642"/>
                    </a:lnTo>
                    <a:lnTo>
                      <a:pt x="28962" y="2642"/>
                    </a:lnTo>
                    <a:lnTo>
                      <a:pt x="29245" y="2831"/>
                    </a:lnTo>
                    <a:lnTo>
                      <a:pt x="29340" y="2737"/>
                    </a:lnTo>
                    <a:lnTo>
                      <a:pt x="29434" y="2359"/>
                    </a:lnTo>
                    <a:lnTo>
                      <a:pt x="29434" y="2265"/>
                    </a:lnTo>
                    <a:lnTo>
                      <a:pt x="29434" y="2171"/>
                    </a:lnTo>
                    <a:lnTo>
                      <a:pt x="29340" y="2171"/>
                    </a:lnTo>
                    <a:lnTo>
                      <a:pt x="28774" y="944"/>
                    </a:lnTo>
                    <a:lnTo>
                      <a:pt x="28962" y="661"/>
                    </a:lnTo>
                    <a:lnTo>
                      <a:pt x="29057" y="473"/>
                    </a:lnTo>
                    <a:lnTo>
                      <a:pt x="29151" y="473"/>
                    </a:lnTo>
                    <a:lnTo>
                      <a:pt x="28868" y="190"/>
                    </a:lnTo>
                    <a:lnTo>
                      <a:pt x="29057" y="190"/>
                    </a:lnTo>
                    <a:lnTo>
                      <a:pt x="2896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Shape 97">
                <a:extLst>
                  <a:ext uri="{FF2B5EF4-FFF2-40B4-BE49-F238E27FC236}">
                    <a16:creationId xmlns:a16="http://schemas.microsoft.com/office/drawing/2014/main" id="{5C01C974-B8D6-43F3-8560-7DBBAF9C50AC}"/>
                  </a:ext>
                </a:extLst>
              </p:cNvPr>
              <p:cNvSpPr/>
              <p:nvPr/>
            </p:nvSpPr>
            <p:spPr>
              <a:xfrm>
                <a:off x="1745175" y="2199475"/>
                <a:ext cx="169825" cy="162775"/>
              </a:xfrm>
              <a:custGeom>
                <a:avLst/>
                <a:gdLst/>
                <a:ahLst/>
                <a:cxnLst/>
                <a:rect l="0" t="0" r="0" b="0"/>
                <a:pathLst>
                  <a:path w="6793" h="6511" extrusionOk="0">
                    <a:moveTo>
                      <a:pt x="1038" y="6416"/>
                    </a:moveTo>
                    <a:lnTo>
                      <a:pt x="1038" y="6463"/>
                    </a:lnTo>
                    <a:lnTo>
                      <a:pt x="1038" y="6463"/>
                    </a:lnTo>
                    <a:lnTo>
                      <a:pt x="943" y="6416"/>
                    </a:lnTo>
                    <a:close/>
                    <a:moveTo>
                      <a:pt x="2641" y="1"/>
                    </a:moveTo>
                    <a:lnTo>
                      <a:pt x="2641" y="190"/>
                    </a:lnTo>
                    <a:lnTo>
                      <a:pt x="2641" y="473"/>
                    </a:lnTo>
                    <a:lnTo>
                      <a:pt x="2641" y="567"/>
                    </a:lnTo>
                    <a:lnTo>
                      <a:pt x="2547" y="284"/>
                    </a:lnTo>
                    <a:lnTo>
                      <a:pt x="2547" y="756"/>
                    </a:lnTo>
                    <a:lnTo>
                      <a:pt x="2453" y="284"/>
                    </a:lnTo>
                    <a:lnTo>
                      <a:pt x="2453" y="473"/>
                    </a:lnTo>
                    <a:lnTo>
                      <a:pt x="2453" y="661"/>
                    </a:lnTo>
                    <a:lnTo>
                      <a:pt x="2075" y="1227"/>
                    </a:lnTo>
                    <a:lnTo>
                      <a:pt x="1509" y="2171"/>
                    </a:lnTo>
                    <a:lnTo>
                      <a:pt x="849" y="3114"/>
                    </a:lnTo>
                    <a:lnTo>
                      <a:pt x="377" y="3774"/>
                    </a:lnTo>
                    <a:lnTo>
                      <a:pt x="283" y="4152"/>
                    </a:lnTo>
                    <a:lnTo>
                      <a:pt x="472" y="4246"/>
                    </a:lnTo>
                    <a:lnTo>
                      <a:pt x="472" y="4340"/>
                    </a:lnTo>
                    <a:lnTo>
                      <a:pt x="377" y="4435"/>
                    </a:lnTo>
                    <a:lnTo>
                      <a:pt x="283" y="4435"/>
                    </a:lnTo>
                    <a:lnTo>
                      <a:pt x="566" y="4529"/>
                    </a:lnTo>
                    <a:lnTo>
                      <a:pt x="472" y="4435"/>
                    </a:lnTo>
                    <a:lnTo>
                      <a:pt x="566" y="4435"/>
                    </a:lnTo>
                    <a:lnTo>
                      <a:pt x="849" y="4623"/>
                    </a:lnTo>
                    <a:lnTo>
                      <a:pt x="566" y="4623"/>
                    </a:lnTo>
                    <a:lnTo>
                      <a:pt x="472" y="4812"/>
                    </a:lnTo>
                    <a:lnTo>
                      <a:pt x="377" y="5284"/>
                    </a:lnTo>
                    <a:lnTo>
                      <a:pt x="283" y="5944"/>
                    </a:lnTo>
                    <a:lnTo>
                      <a:pt x="189" y="6133"/>
                    </a:lnTo>
                    <a:lnTo>
                      <a:pt x="0" y="6227"/>
                    </a:lnTo>
                    <a:lnTo>
                      <a:pt x="566" y="6416"/>
                    </a:lnTo>
                    <a:lnTo>
                      <a:pt x="1038" y="6494"/>
                    </a:lnTo>
                    <a:lnTo>
                      <a:pt x="1038" y="6494"/>
                    </a:lnTo>
                    <a:lnTo>
                      <a:pt x="1038" y="6510"/>
                    </a:lnTo>
                    <a:lnTo>
                      <a:pt x="1051" y="6497"/>
                    </a:lnTo>
                    <a:lnTo>
                      <a:pt x="1051" y="6497"/>
                    </a:lnTo>
                    <a:lnTo>
                      <a:pt x="1132" y="6510"/>
                    </a:lnTo>
                    <a:lnTo>
                      <a:pt x="1069" y="6479"/>
                    </a:lnTo>
                    <a:lnTo>
                      <a:pt x="1069" y="6479"/>
                    </a:lnTo>
                    <a:lnTo>
                      <a:pt x="1132" y="6416"/>
                    </a:lnTo>
                    <a:lnTo>
                      <a:pt x="1226" y="6133"/>
                    </a:lnTo>
                    <a:lnTo>
                      <a:pt x="1226" y="5944"/>
                    </a:lnTo>
                    <a:lnTo>
                      <a:pt x="1038" y="5755"/>
                    </a:lnTo>
                    <a:lnTo>
                      <a:pt x="1415" y="5755"/>
                    </a:lnTo>
                    <a:lnTo>
                      <a:pt x="1321" y="5661"/>
                    </a:lnTo>
                    <a:lnTo>
                      <a:pt x="1415" y="5661"/>
                    </a:lnTo>
                    <a:lnTo>
                      <a:pt x="1604" y="5755"/>
                    </a:lnTo>
                    <a:lnTo>
                      <a:pt x="1415" y="5567"/>
                    </a:lnTo>
                    <a:lnTo>
                      <a:pt x="1038" y="5189"/>
                    </a:lnTo>
                    <a:lnTo>
                      <a:pt x="1226" y="5284"/>
                    </a:lnTo>
                    <a:lnTo>
                      <a:pt x="1604" y="5378"/>
                    </a:lnTo>
                    <a:lnTo>
                      <a:pt x="2264" y="3491"/>
                    </a:lnTo>
                    <a:lnTo>
                      <a:pt x="3019" y="1605"/>
                    </a:lnTo>
                    <a:lnTo>
                      <a:pt x="3019" y="1888"/>
                    </a:lnTo>
                    <a:lnTo>
                      <a:pt x="3113" y="1699"/>
                    </a:lnTo>
                    <a:lnTo>
                      <a:pt x="3113" y="1888"/>
                    </a:lnTo>
                    <a:lnTo>
                      <a:pt x="3302" y="1699"/>
                    </a:lnTo>
                    <a:lnTo>
                      <a:pt x="3208" y="1888"/>
                    </a:lnTo>
                    <a:lnTo>
                      <a:pt x="3302" y="1982"/>
                    </a:lnTo>
                    <a:lnTo>
                      <a:pt x="3585" y="2076"/>
                    </a:lnTo>
                    <a:lnTo>
                      <a:pt x="3962" y="2171"/>
                    </a:lnTo>
                    <a:lnTo>
                      <a:pt x="4340" y="1982"/>
                    </a:lnTo>
                    <a:lnTo>
                      <a:pt x="4151" y="2171"/>
                    </a:lnTo>
                    <a:lnTo>
                      <a:pt x="4151" y="2359"/>
                    </a:lnTo>
                    <a:lnTo>
                      <a:pt x="4151" y="2454"/>
                    </a:lnTo>
                    <a:lnTo>
                      <a:pt x="4245" y="2548"/>
                    </a:lnTo>
                    <a:lnTo>
                      <a:pt x="4623" y="2548"/>
                    </a:lnTo>
                    <a:lnTo>
                      <a:pt x="4811" y="2359"/>
                    </a:lnTo>
                    <a:lnTo>
                      <a:pt x="5000" y="2642"/>
                    </a:lnTo>
                    <a:lnTo>
                      <a:pt x="5283" y="3020"/>
                    </a:lnTo>
                    <a:lnTo>
                      <a:pt x="5755" y="3208"/>
                    </a:lnTo>
                    <a:lnTo>
                      <a:pt x="6132" y="3208"/>
                    </a:lnTo>
                    <a:lnTo>
                      <a:pt x="6038" y="3397"/>
                    </a:lnTo>
                    <a:lnTo>
                      <a:pt x="6038" y="3586"/>
                    </a:lnTo>
                    <a:lnTo>
                      <a:pt x="6132" y="3680"/>
                    </a:lnTo>
                    <a:lnTo>
                      <a:pt x="6321" y="3680"/>
                    </a:lnTo>
                    <a:lnTo>
                      <a:pt x="6698" y="3586"/>
                    </a:lnTo>
                    <a:lnTo>
                      <a:pt x="6698" y="3869"/>
                    </a:lnTo>
                    <a:lnTo>
                      <a:pt x="6509" y="3963"/>
                    </a:lnTo>
                    <a:lnTo>
                      <a:pt x="6509" y="3963"/>
                    </a:lnTo>
                    <a:lnTo>
                      <a:pt x="6792" y="3869"/>
                    </a:lnTo>
                    <a:lnTo>
                      <a:pt x="6792" y="3491"/>
                    </a:lnTo>
                    <a:lnTo>
                      <a:pt x="6698" y="3397"/>
                    </a:lnTo>
                    <a:lnTo>
                      <a:pt x="6509" y="3586"/>
                    </a:lnTo>
                    <a:lnTo>
                      <a:pt x="6509" y="3586"/>
                    </a:lnTo>
                    <a:lnTo>
                      <a:pt x="6604" y="3303"/>
                    </a:lnTo>
                    <a:lnTo>
                      <a:pt x="6604" y="3114"/>
                    </a:lnTo>
                    <a:lnTo>
                      <a:pt x="6509" y="3020"/>
                    </a:lnTo>
                    <a:lnTo>
                      <a:pt x="6226" y="3020"/>
                    </a:lnTo>
                    <a:lnTo>
                      <a:pt x="5849" y="3114"/>
                    </a:lnTo>
                    <a:lnTo>
                      <a:pt x="5849" y="3114"/>
                    </a:lnTo>
                    <a:lnTo>
                      <a:pt x="5943" y="2831"/>
                    </a:lnTo>
                    <a:lnTo>
                      <a:pt x="5943" y="2925"/>
                    </a:lnTo>
                    <a:lnTo>
                      <a:pt x="6132" y="2548"/>
                    </a:lnTo>
                    <a:lnTo>
                      <a:pt x="5660" y="2359"/>
                    </a:lnTo>
                    <a:lnTo>
                      <a:pt x="5283" y="2171"/>
                    </a:lnTo>
                    <a:lnTo>
                      <a:pt x="4906" y="2171"/>
                    </a:lnTo>
                    <a:lnTo>
                      <a:pt x="4906" y="1699"/>
                    </a:lnTo>
                    <a:lnTo>
                      <a:pt x="5094" y="1322"/>
                    </a:lnTo>
                    <a:lnTo>
                      <a:pt x="4717" y="1605"/>
                    </a:lnTo>
                    <a:lnTo>
                      <a:pt x="4811" y="1322"/>
                    </a:lnTo>
                    <a:lnTo>
                      <a:pt x="4811" y="1322"/>
                    </a:lnTo>
                    <a:lnTo>
                      <a:pt x="4717" y="1416"/>
                    </a:lnTo>
                    <a:lnTo>
                      <a:pt x="4434" y="1605"/>
                    </a:lnTo>
                    <a:lnTo>
                      <a:pt x="4623" y="1322"/>
                    </a:lnTo>
                    <a:lnTo>
                      <a:pt x="4623" y="1227"/>
                    </a:lnTo>
                    <a:lnTo>
                      <a:pt x="4528" y="1133"/>
                    </a:lnTo>
                    <a:lnTo>
                      <a:pt x="4340" y="1322"/>
                    </a:lnTo>
                    <a:lnTo>
                      <a:pt x="4340" y="1510"/>
                    </a:lnTo>
                    <a:lnTo>
                      <a:pt x="4245" y="1322"/>
                    </a:lnTo>
                    <a:lnTo>
                      <a:pt x="4151" y="1227"/>
                    </a:lnTo>
                    <a:lnTo>
                      <a:pt x="3868" y="944"/>
                    </a:lnTo>
                    <a:lnTo>
                      <a:pt x="3208" y="567"/>
                    </a:lnTo>
                    <a:lnTo>
                      <a:pt x="2925" y="378"/>
                    </a:lnTo>
                    <a:lnTo>
                      <a:pt x="273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A40F80DE-956E-4B76-91EE-FE635514430D}"/>
                </a:ext>
              </a:extLst>
            </p:cNvPr>
            <p:cNvSpPr txBox="1"/>
            <p:nvPr/>
          </p:nvSpPr>
          <p:spPr>
            <a:xfrm>
              <a:off x="7882309" y="1832604"/>
              <a:ext cx="104708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dirty="0">
                  <a:solidFill>
                    <a:srgbClr val="FFFFFF"/>
                  </a:solidFill>
                  <a:latin typeface="Walter Turncoat"/>
                  <a:ea typeface="Walter Turncoat"/>
                </a:rPr>
                <a:t>X-ray </a:t>
              </a:r>
            </a:p>
            <a:p>
              <a:r>
                <a:rPr lang="en-GB" sz="2000" dirty="0">
                  <a:solidFill>
                    <a:srgbClr val="FFFFFF"/>
                  </a:solidFill>
                  <a:latin typeface="Walter Turncoat"/>
                  <a:ea typeface="Walter Turncoat"/>
                </a:rPr>
                <a:t>beam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9D98D2A-E99A-4428-A607-5B1C074C6620}"/>
                </a:ext>
              </a:extLst>
            </p:cNvPr>
            <p:cNvSpPr txBox="1"/>
            <p:nvPr/>
          </p:nvSpPr>
          <p:spPr>
            <a:xfrm>
              <a:off x="7812452" y="3278173"/>
              <a:ext cx="1286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>
                  <a:solidFill>
                    <a:srgbClr val="FFFFFF"/>
                  </a:solidFill>
                  <a:latin typeface="Walter Turncoat"/>
                  <a:ea typeface="Walter Turncoat"/>
                </a:rPr>
                <a:t>Image receptor</a:t>
              </a:r>
            </a:p>
          </p:txBody>
        </p:sp>
      </p:grpSp>
      <p:pic>
        <p:nvPicPr>
          <p:cNvPr id="50" name="Picture 5" descr="C:\Users\212416541\Documents\debriefings\CIFRE2015\cifre_presentation_2015\img\SenoClaire.jpg">
            <a:extLst>
              <a:ext uri="{FF2B5EF4-FFF2-40B4-BE49-F238E27FC236}">
                <a16:creationId xmlns:a16="http://schemas.microsoft.com/office/drawing/2014/main" id="{B6D34225-2739-44C5-9761-48DD0E81E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035" y="3288906"/>
            <a:ext cx="2738511" cy="149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10">
            <a:extLst>
              <a:ext uri="{FF2B5EF4-FFF2-40B4-BE49-F238E27FC236}">
                <a16:creationId xmlns:a16="http://schemas.microsoft.com/office/drawing/2014/main" id="{525DE757-C2D2-4256-9299-95833D256307}"/>
              </a:ext>
            </a:extLst>
          </p:cNvPr>
          <p:cNvSpPr txBox="1"/>
          <p:nvPr/>
        </p:nvSpPr>
        <p:spPr>
          <a:xfrm>
            <a:off x="951688" y="1095489"/>
            <a:ext cx="43943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FFC000"/>
                </a:solidFill>
                <a:latin typeface="Sniglet" panose="020B0604020202020204" charset="0"/>
              </a:rPr>
              <a:t>Exam steps :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Breast positioning 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Progressive compression</a:t>
            </a:r>
          </a:p>
          <a:p>
            <a:pPr marL="342900" indent="-342900">
              <a:buClr>
                <a:schemeClr val="bg1"/>
              </a:buClr>
              <a:buFont typeface="+mj-lt"/>
              <a:buAutoNum type="arabicPeriod"/>
            </a:pPr>
            <a:r>
              <a:rPr lang="en-GB" sz="1800" dirty="0">
                <a:solidFill>
                  <a:schemeClr val="bg1"/>
                </a:solidFill>
                <a:latin typeface="Sniglet"/>
                <a:ea typeface="Sniglet"/>
                <a:cs typeface="Sniglet"/>
                <a:sym typeface="Sniglet"/>
              </a:rPr>
              <a:t>Image acquisition</a:t>
            </a:r>
          </a:p>
        </p:txBody>
      </p:sp>
      <p:sp>
        <p:nvSpPr>
          <p:cNvPr id="56" name="Shape 206">
            <a:extLst>
              <a:ext uri="{FF2B5EF4-FFF2-40B4-BE49-F238E27FC236}">
                <a16:creationId xmlns:a16="http://schemas.microsoft.com/office/drawing/2014/main" id="{926052CE-2658-45A0-9F84-FC6603E9ABAB}"/>
              </a:ext>
            </a:extLst>
          </p:cNvPr>
          <p:cNvSpPr/>
          <p:nvPr/>
        </p:nvSpPr>
        <p:spPr>
          <a:xfrm>
            <a:off x="465437" y="3128744"/>
            <a:ext cx="2159992" cy="1003668"/>
          </a:xfrm>
          <a:prstGeom prst="ellipse">
            <a:avLst/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C000"/>
                </a:solidFill>
                <a:latin typeface="Sniglet"/>
                <a:ea typeface="Sniglet"/>
                <a:cs typeface="Sniglet"/>
                <a:sym typeface="Sniglet"/>
              </a:rPr>
              <a:t>Breast compression</a:t>
            </a:r>
            <a:endParaRPr sz="1800" dirty="0">
              <a:solidFill>
                <a:srgbClr val="FFC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59" name="Shape 389">
            <a:extLst>
              <a:ext uri="{FF2B5EF4-FFF2-40B4-BE49-F238E27FC236}">
                <a16:creationId xmlns:a16="http://schemas.microsoft.com/office/drawing/2014/main" id="{EF9740F3-7678-4EC4-8C84-BC98371988F7}"/>
              </a:ext>
            </a:extLst>
          </p:cNvPr>
          <p:cNvGrpSpPr/>
          <p:nvPr/>
        </p:nvGrpSpPr>
        <p:grpSpPr>
          <a:xfrm rot="18303773" flipV="1">
            <a:off x="1029799" y="2614200"/>
            <a:ext cx="911328" cy="594193"/>
            <a:chOff x="1113100" y="2199475"/>
            <a:chExt cx="801900" cy="709925"/>
          </a:xfrm>
        </p:grpSpPr>
        <p:sp>
          <p:nvSpPr>
            <p:cNvPr id="60" name="Shape 390">
              <a:extLst>
                <a:ext uri="{FF2B5EF4-FFF2-40B4-BE49-F238E27FC236}">
                  <a16:creationId xmlns:a16="http://schemas.microsoft.com/office/drawing/2014/main" id="{8BE63924-0188-42A0-99A1-98AC1F7AFAF3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1" name="Shape 391">
              <a:extLst>
                <a:ext uri="{FF2B5EF4-FFF2-40B4-BE49-F238E27FC236}">
                  <a16:creationId xmlns:a16="http://schemas.microsoft.com/office/drawing/2014/main" id="{FED18F40-DF63-4319-961D-3A64CFD6D96B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F71F672E-47BA-4A09-A97C-29D418105D91}"/>
              </a:ext>
            </a:extLst>
          </p:cNvPr>
          <p:cNvSpPr/>
          <p:nvPr/>
        </p:nvSpPr>
        <p:spPr>
          <a:xfrm>
            <a:off x="1886719" y="2651017"/>
            <a:ext cx="23022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  <a:latin typeface="Sniglet"/>
              </a:rPr>
              <a:t>Reduce the patient motion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9799B5-BA44-4732-9CC8-4E8836084796}"/>
              </a:ext>
            </a:extLst>
          </p:cNvPr>
          <p:cNvSpPr/>
          <p:nvPr/>
        </p:nvSpPr>
        <p:spPr>
          <a:xfrm>
            <a:off x="2866767" y="3071724"/>
            <a:ext cx="23118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  <a:latin typeface="Sniglet"/>
              </a:rPr>
              <a:t>Reduce the absorbed dose </a:t>
            </a:r>
          </a:p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  <a:latin typeface="Sniglet"/>
              </a:rPr>
              <a:t>of ionizing photons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A03BAE4-0C05-448E-B962-DA133E5C6A4F}"/>
              </a:ext>
            </a:extLst>
          </p:cNvPr>
          <p:cNvSpPr/>
          <p:nvPr/>
        </p:nvSpPr>
        <p:spPr>
          <a:xfrm>
            <a:off x="3070663" y="3783076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  <a:latin typeface="Sniglet"/>
              </a:rPr>
              <a:t>Separate overlapping </a:t>
            </a:r>
          </a:p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  <a:latin typeface="Sniglet"/>
              </a:rPr>
              <a:t>structures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0B23375-B72B-4AC5-8974-5622EB224E66}"/>
              </a:ext>
            </a:extLst>
          </p:cNvPr>
          <p:cNvSpPr/>
          <p:nvPr/>
        </p:nvSpPr>
        <p:spPr>
          <a:xfrm>
            <a:off x="450175" y="4335128"/>
            <a:ext cx="16081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  <a:latin typeface="Sniglet"/>
              </a:rPr>
              <a:t>reduce image </a:t>
            </a:r>
          </a:p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  <a:latin typeface="Sniglet"/>
              </a:rPr>
              <a:t>degrading scatter</a:t>
            </a:r>
          </a:p>
        </p:txBody>
      </p:sp>
      <p:grpSp>
        <p:nvGrpSpPr>
          <p:cNvPr id="64" name="Shape 389">
            <a:extLst>
              <a:ext uri="{FF2B5EF4-FFF2-40B4-BE49-F238E27FC236}">
                <a16:creationId xmlns:a16="http://schemas.microsoft.com/office/drawing/2014/main" id="{DEA5E230-36B7-4BD1-8572-F1510C648FF9}"/>
              </a:ext>
            </a:extLst>
          </p:cNvPr>
          <p:cNvGrpSpPr/>
          <p:nvPr/>
        </p:nvGrpSpPr>
        <p:grpSpPr>
          <a:xfrm rot="18303773" flipH="1" flipV="1">
            <a:off x="238006" y="3726119"/>
            <a:ext cx="573105" cy="594193"/>
            <a:chOff x="1113100" y="2199475"/>
            <a:chExt cx="801900" cy="709925"/>
          </a:xfrm>
        </p:grpSpPr>
        <p:sp>
          <p:nvSpPr>
            <p:cNvPr id="65" name="Shape 390">
              <a:extLst>
                <a:ext uri="{FF2B5EF4-FFF2-40B4-BE49-F238E27FC236}">
                  <a16:creationId xmlns:a16="http://schemas.microsoft.com/office/drawing/2014/main" id="{A7297CF8-FC93-4FD2-9616-70F7E97B9592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6" name="Shape 391">
              <a:extLst>
                <a:ext uri="{FF2B5EF4-FFF2-40B4-BE49-F238E27FC236}">
                  <a16:creationId xmlns:a16="http://schemas.microsoft.com/office/drawing/2014/main" id="{0018BA2C-E703-4D8E-9615-034AD132B16A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67" name="Shape 98">
            <a:extLst>
              <a:ext uri="{FF2B5EF4-FFF2-40B4-BE49-F238E27FC236}">
                <a16:creationId xmlns:a16="http://schemas.microsoft.com/office/drawing/2014/main" id="{598AF6BE-8447-4EAC-A682-226CBF198FDA}"/>
              </a:ext>
            </a:extLst>
          </p:cNvPr>
          <p:cNvGrpSpPr/>
          <p:nvPr/>
        </p:nvGrpSpPr>
        <p:grpSpPr>
          <a:xfrm rot="20882397">
            <a:off x="2330694" y="3128975"/>
            <a:ext cx="549577" cy="250096"/>
            <a:chOff x="271125" y="812725"/>
            <a:chExt cx="766525" cy="22172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68" name="Shape 99">
              <a:extLst>
                <a:ext uri="{FF2B5EF4-FFF2-40B4-BE49-F238E27FC236}">
                  <a16:creationId xmlns:a16="http://schemas.microsoft.com/office/drawing/2014/main" id="{8FC03314-E23D-4D27-AA00-335AD66077D9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Shape 100">
              <a:extLst>
                <a:ext uri="{FF2B5EF4-FFF2-40B4-BE49-F238E27FC236}">
                  <a16:creationId xmlns:a16="http://schemas.microsoft.com/office/drawing/2014/main" id="{5927F1E4-6B89-4AC0-BEFF-F1F3E478AD09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Shape 98">
            <a:extLst>
              <a:ext uri="{FF2B5EF4-FFF2-40B4-BE49-F238E27FC236}">
                <a16:creationId xmlns:a16="http://schemas.microsoft.com/office/drawing/2014/main" id="{6E220D4F-4C8C-44EA-964B-F333B7FC7DCF}"/>
              </a:ext>
            </a:extLst>
          </p:cNvPr>
          <p:cNvGrpSpPr/>
          <p:nvPr/>
        </p:nvGrpSpPr>
        <p:grpSpPr>
          <a:xfrm rot="1280922">
            <a:off x="2553379" y="3694642"/>
            <a:ext cx="549577" cy="250096"/>
            <a:chOff x="271125" y="812725"/>
            <a:chExt cx="766525" cy="22172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71" name="Shape 99">
              <a:extLst>
                <a:ext uri="{FF2B5EF4-FFF2-40B4-BE49-F238E27FC236}">
                  <a16:creationId xmlns:a16="http://schemas.microsoft.com/office/drawing/2014/main" id="{33C4ADDA-4036-46D9-AFC7-97CF05AA25A4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100">
              <a:extLst>
                <a:ext uri="{FF2B5EF4-FFF2-40B4-BE49-F238E27FC236}">
                  <a16:creationId xmlns:a16="http://schemas.microsoft.com/office/drawing/2014/main" id="{E9A2678B-9E5E-4977-8054-B894B40C6805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Shape 147">
            <a:extLst>
              <a:ext uri="{FF2B5EF4-FFF2-40B4-BE49-F238E27FC236}">
                <a16:creationId xmlns:a16="http://schemas.microsoft.com/office/drawing/2014/main" id="{849719F2-F403-4B30-AAE7-70E7079AE224}"/>
              </a:ext>
            </a:extLst>
          </p:cNvPr>
          <p:cNvSpPr/>
          <p:nvPr/>
        </p:nvSpPr>
        <p:spPr>
          <a:xfrm rot="351152">
            <a:off x="455958" y="3101919"/>
            <a:ext cx="2201579" cy="1032145"/>
          </a:xfrm>
          <a:custGeom>
            <a:avLst/>
            <a:gdLst/>
            <a:ahLst/>
            <a:cxnLst/>
            <a:rect l="0" t="0" r="0" b="0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CA840D4-2B85-4E78-BABF-D908D96F50E8}"/>
              </a:ext>
            </a:extLst>
          </p:cNvPr>
          <p:cNvSpPr/>
          <p:nvPr/>
        </p:nvSpPr>
        <p:spPr>
          <a:xfrm>
            <a:off x="2473315" y="4365823"/>
            <a:ext cx="22494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>
                    <a:lumMod val="60000"/>
                    <a:lumOff val="40000"/>
                  </a:schemeClr>
                </a:solidFill>
                <a:latin typeface="Sniglet"/>
              </a:rPr>
              <a:t>Is a source of discomfort and sometimes pain </a:t>
            </a:r>
          </a:p>
        </p:txBody>
      </p:sp>
      <p:grpSp>
        <p:nvGrpSpPr>
          <p:cNvPr id="78" name="Shape 389">
            <a:extLst>
              <a:ext uri="{FF2B5EF4-FFF2-40B4-BE49-F238E27FC236}">
                <a16:creationId xmlns:a16="http://schemas.microsoft.com/office/drawing/2014/main" id="{EB84E9A5-3495-4CE5-935F-B5F111308B69}"/>
              </a:ext>
            </a:extLst>
          </p:cNvPr>
          <p:cNvGrpSpPr/>
          <p:nvPr/>
        </p:nvGrpSpPr>
        <p:grpSpPr>
          <a:xfrm rot="15404955" flipH="1" flipV="1">
            <a:off x="1847034" y="4071286"/>
            <a:ext cx="573105" cy="594193"/>
            <a:chOff x="1113100" y="2199475"/>
            <a:chExt cx="801900" cy="709925"/>
          </a:xfrm>
        </p:grpSpPr>
        <p:sp>
          <p:nvSpPr>
            <p:cNvPr id="79" name="Shape 390">
              <a:extLst>
                <a:ext uri="{FF2B5EF4-FFF2-40B4-BE49-F238E27FC236}">
                  <a16:creationId xmlns:a16="http://schemas.microsoft.com/office/drawing/2014/main" id="{1DAC9DAC-8A1C-46D8-AA28-043664F7A3A6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0" name="Shape 391">
              <a:extLst>
                <a:ext uri="{FF2B5EF4-FFF2-40B4-BE49-F238E27FC236}">
                  <a16:creationId xmlns:a16="http://schemas.microsoft.com/office/drawing/2014/main" id="{36A6A86C-C28F-4927-AB39-2148DB6C7134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/>
      <p:bldP spid="56" grpId="0" animBg="1"/>
      <p:bldP spid="41" grpId="0"/>
      <p:bldP spid="53" grpId="0"/>
      <p:bldP spid="62" grpId="0"/>
      <p:bldP spid="63" grpId="0"/>
      <p:bldP spid="73" grpId="0" animBg="1"/>
      <p:bldP spid="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B4FD24F-272C-441F-8D15-EFFCBE71EAFC}"/>
              </a:ext>
            </a:extLst>
          </p:cNvPr>
          <p:cNvSpPr txBox="1"/>
          <p:nvPr/>
        </p:nvSpPr>
        <p:spPr>
          <a:xfrm>
            <a:off x="1591562" y="243348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9" name="Shape 83">
            <a:extLst>
              <a:ext uri="{FF2B5EF4-FFF2-40B4-BE49-F238E27FC236}">
                <a16:creationId xmlns:a16="http://schemas.microsoft.com/office/drawing/2014/main" id="{DEE84C60-7AE3-4418-B625-05AFEECF3922}"/>
              </a:ext>
            </a:extLst>
          </p:cNvPr>
          <p:cNvSpPr txBox="1">
            <a:spLocks/>
          </p:cNvSpPr>
          <p:nvPr/>
        </p:nvSpPr>
        <p:spPr>
          <a:xfrm>
            <a:off x="1868658" y="1213787"/>
            <a:ext cx="6962922" cy="15927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fr-FR" sz="2600" dirty="0">
                <a:solidFill>
                  <a:srgbClr val="FFFFFF"/>
                </a:solidFill>
                <a:latin typeface="Walter Turncoat"/>
                <a:ea typeface="Walter Turncoat"/>
                <a:sym typeface="Walter Turncoat"/>
              </a:rPr>
              <a:t>Goal:</a:t>
            </a:r>
          </a:p>
          <a:p>
            <a:pPr>
              <a:lnSpc>
                <a:spcPct val="150000"/>
              </a:lnSpc>
            </a:pPr>
            <a:r>
              <a:rPr lang="en-GB" sz="2000" dirty="0">
                <a:solidFill>
                  <a:srgbClr val="FFFFFF"/>
                </a:solidFill>
                <a:latin typeface="Sniglet" panose="020B0604020202020204" charset="0"/>
                <a:ea typeface="Walter Turncoat"/>
                <a:sym typeface="Walter Turncoat"/>
              </a:rPr>
              <a:t>Investigate alternative breast compression methods  to</a:t>
            </a:r>
            <a:endParaRPr lang="fr-FR" sz="2600" dirty="0">
              <a:solidFill>
                <a:srgbClr val="FFFFFF"/>
              </a:solidFill>
              <a:latin typeface="Sniglet" panose="020B0604020202020204" charset="0"/>
              <a:ea typeface="Walter Turncoat"/>
              <a:sym typeface="Walter Turncoat"/>
            </a:endParaRPr>
          </a:p>
          <a:p>
            <a:pPr marL="457200" indent="-355600">
              <a:spcBef>
                <a:spcPts val="600"/>
              </a:spcBef>
              <a:buSzPts val="2000"/>
              <a:buFont typeface="Arial"/>
              <a:buChar char="✘"/>
            </a:pPr>
            <a:endParaRPr lang="en-GB" dirty="0"/>
          </a:p>
        </p:txBody>
      </p:sp>
      <p:sp>
        <p:nvSpPr>
          <p:cNvPr id="10" name="Shape 316">
            <a:extLst>
              <a:ext uri="{FF2B5EF4-FFF2-40B4-BE49-F238E27FC236}">
                <a16:creationId xmlns:a16="http://schemas.microsoft.com/office/drawing/2014/main" id="{EC6CFE6A-18AF-4B11-9C90-7CAD954A1950}"/>
              </a:ext>
            </a:extLst>
          </p:cNvPr>
          <p:cNvSpPr/>
          <p:nvPr/>
        </p:nvSpPr>
        <p:spPr>
          <a:xfrm>
            <a:off x="971550" y="1449630"/>
            <a:ext cx="712377" cy="636735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83">
            <a:extLst>
              <a:ext uri="{FF2B5EF4-FFF2-40B4-BE49-F238E27FC236}">
                <a16:creationId xmlns:a16="http://schemas.microsoft.com/office/drawing/2014/main" id="{190E7495-188E-4867-AF6A-6D30081C6F4A}"/>
              </a:ext>
            </a:extLst>
          </p:cNvPr>
          <p:cNvSpPr txBox="1">
            <a:spLocks/>
          </p:cNvSpPr>
          <p:nvPr/>
        </p:nvSpPr>
        <p:spPr>
          <a:xfrm>
            <a:off x="2138289" y="2357284"/>
            <a:ext cx="6408420" cy="1666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✘"/>
            </a:pPr>
            <a:r>
              <a:rPr lang="en-GB" sz="1800" dirty="0">
                <a:solidFill>
                  <a:schemeClr val="bg1"/>
                </a:solidFill>
                <a:latin typeface="Sniglet"/>
              </a:rPr>
              <a:t>Reduce the pain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✘"/>
            </a:pPr>
            <a:r>
              <a:rPr lang="fr-FR" sz="1800" dirty="0">
                <a:solidFill>
                  <a:schemeClr val="bg1"/>
                </a:solidFill>
                <a:latin typeface="Sniglet"/>
              </a:rPr>
              <a:t>D</a:t>
            </a:r>
            <a:r>
              <a:rPr lang="en-GB" sz="1800" dirty="0" err="1">
                <a:solidFill>
                  <a:schemeClr val="bg1"/>
                </a:solidFill>
                <a:latin typeface="Sniglet"/>
              </a:rPr>
              <a:t>ecrease</a:t>
            </a:r>
            <a:r>
              <a:rPr lang="en-GB" sz="1800" dirty="0">
                <a:solidFill>
                  <a:schemeClr val="bg1"/>
                </a:solidFill>
                <a:latin typeface="Sniglet"/>
              </a:rPr>
              <a:t> the average glandular dose</a:t>
            </a:r>
          </a:p>
          <a:p>
            <a:pPr marL="457200" indent="-355600">
              <a:lnSpc>
                <a:spcPct val="150000"/>
              </a:lnSpc>
              <a:spcBef>
                <a:spcPts val="600"/>
              </a:spcBef>
              <a:buClr>
                <a:schemeClr val="bg1"/>
              </a:buClr>
              <a:buSzPts val="2000"/>
              <a:buFont typeface="Arial"/>
              <a:buChar char="✘"/>
            </a:pPr>
            <a:r>
              <a:rPr lang="en-GB" sz="1800" dirty="0">
                <a:solidFill>
                  <a:schemeClr val="bg1"/>
                </a:solidFill>
                <a:latin typeface="Sniglet"/>
              </a:rPr>
              <a:t>Improve</a:t>
            </a:r>
            <a:r>
              <a:rPr lang="fr-FR" sz="1800" dirty="0">
                <a:solidFill>
                  <a:schemeClr val="bg1"/>
                </a:solidFill>
                <a:latin typeface="Snigle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Sniglet"/>
              </a:rPr>
              <a:t>image</a:t>
            </a:r>
            <a:r>
              <a:rPr lang="fr-FR" sz="1800" dirty="0">
                <a:solidFill>
                  <a:schemeClr val="bg1"/>
                </a:solidFill>
                <a:latin typeface="Sniglet"/>
              </a:rPr>
              <a:t> </a:t>
            </a:r>
            <a:r>
              <a:rPr lang="en-GB" sz="1800" dirty="0">
                <a:solidFill>
                  <a:schemeClr val="bg1"/>
                </a:solidFill>
                <a:latin typeface="Sniglet"/>
              </a:rPr>
              <a:t>quality</a:t>
            </a:r>
          </a:p>
          <a:p>
            <a:pPr>
              <a:spcBef>
                <a:spcPts val="600"/>
              </a:spcBef>
            </a:pP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971550" y="392787"/>
            <a:ext cx="818445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</a:t>
            </a:r>
            <a:r>
              <a:rPr lang="en" dirty="0"/>
              <a:t>echnical approach</a:t>
            </a:r>
          </a:p>
        </p:txBody>
      </p:sp>
      <p:sp>
        <p:nvSpPr>
          <p:cNvPr id="7" name="Shape 335">
            <a:extLst>
              <a:ext uri="{FF2B5EF4-FFF2-40B4-BE49-F238E27FC236}">
                <a16:creationId xmlns:a16="http://schemas.microsoft.com/office/drawing/2014/main" id="{C337673F-E5BF-47FB-944F-9D03B4B3F5DA}"/>
              </a:ext>
            </a:extLst>
          </p:cNvPr>
          <p:cNvSpPr/>
          <p:nvPr/>
        </p:nvSpPr>
        <p:spPr>
          <a:xfrm>
            <a:off x="479113" y="423158"/>
            <a:ext cx="492437" cy="39832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A90257D8-1987-4723-ACF6-121536F356E7}"/>
              </a:ext>
            </a:extLst>
          </p:cNvPr>
          <p:cNvGrpSpPr/>
          <p:nvPr/>
        </p:nvGrpSpPr>
        <p:grpSpPr>
          <a:xfrm>
            <a:off x="521865" y="1511607"/>
            <a:ext cx="3178382" cy="3446647"/>
            <a:chOff x="521865" y="1511607"/>
            <a:chExt cx="3178382" cy="3446647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2A4EBA41-CEFB-4653-8058-68C4DD5D491F}"/>
                </a:ext>
              </a:extLst>
            </p:cNvPr>
            <p:cNvGrpSpPr/>
            <p:nvPr/>
          </p:nvGrpSpPr>
          <p:grpSpPr>
            <a:xfrm>
              <a:off x="521865" y="1511607"/>
              <a:ext cx="3178382" cy="3446647"/>
              <a:chOff x="521865" y="1511607"/>
              <a:chExt cx="3178382" cy="3446647"/>
            </a:xfrm>
          </p:grpSpPr>
          <p:sp>
            <p:nvSpPr>
              <p:cNvPr id="6" name="Parallélogramme 5">
                <a:extLst>
                  <a:ext uri="{FF2B5EF4-FFF2-40B4-BE49-F238E27FC236}">
                    <a16:creationId xmlns:a16="http://schemas.microsoft.com/office/drawing/2014/main" id="{01701AD4-AE40-48CE-B588-1C47EC4073F1}"/>
                  </a:ext>
                </a:extLst>
              </p:cNvPr>
              <p:cNvSpPr/>
              <p:nvPr/>
            </p:nvSpPr>
            <p:spPr>
              <a:xfrm rot="251571">
                <a:off x="986470" y="4180978"/>
                <a:ext cx="2713777" cy="777276"/>
              </a:xfrm>
              <a:prstGeom prst="parallelogram">
                <a:avLst>
                  <a:gd name="adj" fmla="val 107696"/>
                </a:avLst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3" name="Groupe 2">
                <a:extLst>
                  <a:ext uri="{FF2B5EF4-FFF2-40B4-BE49-F238E27FC236}">
                    <a16:creationId xmlns:a16="http://schemas.microsoft.com/office/drawing/2014/main" id="{5E6C34BD-AF0C-4086-9F6A-0F210069EDC2}"/>
                  </a:ext>
                </a:extLst>
              </p:cNvPr>
              <p:cNvGrpSpPr/>
              <p:nvPr/>
            </p:nvGrpSpPr>
            <p:grpSpPr>
              <a:xfrm>
                <a:off x="521865" y="1511607"/>
                <a:ext cx="2730562" cy="3363551"/>
                <a:chOff x="521865" y="1511607"/>
                <a:chExt cx="2730562" cy="3363551"/>
              </a:xfrm>
            </p:grpSpPr>
            <p:pic>
              <p:nvPicPr>
                <p:cNvPr id="4" name="Image 3">
                  <a:extLst>
                    <a:ext uri="{FF2B5EF4-FFF2-40B4-BE49-F238E27FC236}">
                      <a16:creationId xmlns:a16="http://schemas.microsoft.com/office/drawing/2014/main" id="{0BEDE5CD-C020-4694-98FB-0E17F80731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0" b="100000" l="0" r="100000">
                              <a14:foregroundMark x1="34439" y1="89185" x2="80357" y2="85778"/>
                              <a14:foregroundMark x1="21173" y1="3704" x2="21939" y2="2370"/>
                              <a14:foregroundMark x1="20408" y1="91704" x2="31888" y2="8370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1568" y="1619214"/>
                  <a:ext cx="1890859" cy="3255944"/>
                </a:xfrm>
                <a:prstGeom prst="rect">
                  <a:avLst/>
                </a:prstGeom>
              </p:spPr>
            </p:pic>
            <p:sp>
              <p:nvSpPr>
                <p:cNvPr id="11" name="Freeform: Shape 145">
                  <a:extLst>
                    <a:ext uri="{FF2B5EF4-FFF2-40B4-BE49-F238E27FC236}">
                      <a16:creationId xmlns:a16="http://schemas.microsoft.com/office/drawing/2014/main" id="{69DC27F3-8424-4536-A35D-1E1C3C44AF62}"/>
                    </a:ext>
                  </a:extLst>
                </p:cNvPr>
                <p:cNvSpPr/>
                <p:nvPr/>
              </p:nvSpPr>
              <p:spPr>
                <a:xfrm>
                  <a:off x="1777962" y="1730828"/>
                  <a:ext cx="1376064" cy="2989514"/>
                </a:xfrm>
                <a:custGeom>
                  <a:avLst/>
                  <a:gdLst>
                    <a:gd name="connsiteX0" fmla="*/ 0 w 1683892"/>
                    <a:gd name="connsiteY0" fmla="*/ 0 h 3874753"/>
                    <a:gd name="connsiteX1" fmla="*/ 0 w 1683892"/>
                    <a:gd name="connsiteY1" fmla="*/ 3505200 h 3874753"/>
                    <a:gd name="connsiteX2" fmla="*/ 0 w 1683892"/>
                    <a:gd name="connsiteY2" fmla="*/ 3498272 h 3874753"/>
                    <a:gd name="connsiteX3" fmla="*/ 1489364 w 1683892"/>
                    <a:gd name="connsiteY3" fmla="*/ 3609109 h 3874753"/>
                    <a:gd name="connsiteX4" fmla="*/ 1503218 w 1683892"/>
                    <a:gd name="connsiteY4" fmla="*/ 3602181 h 3874753"/>
                    <a:gd name="connsiteX5" fmla="*/ 0 w 1683892"/>
                    <a:gd name="connsiteY5" fmla="*/ 0 h 387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83892" h="3874753">
                      <a:moveTo>
                        <a:pt x="0" y="0"/>
                      </a:moveTo>
                      <a:lnTo>
                        <a:pt x="0" y="3505200"/>
                      </a:lnTo>
                      <a:lnTo>
                        <a:pt x="0" y="3498272"/>
                      </a:lnTo>
                      <a:lnTo>
                        <a:pt x="1489364" y="3609109"/>
                      </a:lnTo>
                      <a:cubicBezTo>
                        <a:pt x="1739900" y="3626427"/>
                        <a:pt x="1752600" y="4202545"/>
                        <a:pt x="1503218" y="3602181"/>
                      </a:cubicBezTo>
                      <a:cubicBezTo>
                        <a:pt x="1253836" y="3001817"/>
                        <a:pt x="623454" y="150437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>
                    <a:lumMod val="20000"/>
                    <a:lumOff val="80000"/>
                    <a:alpha val="36000"/>
                  </a:schemeClr>
                </a:solidFill>
                <a:ln>
                  <a:solidFill>
                    <a:schemeClr val="accent4">
                      <a:lumMod val="20000"/>
                      <a:lumOff val="80000"/>
                      <a:alpha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ZoneTexte 4">
                  <a:extLst>
                    <a:ext uri="{FF2B5EF4-FFF2-40B4-BE49-F238E27FC236}">
                      <a16:creationId xmlns:a16="http://schemas.microsoft.com/office/drawing/2014/main" id="{8ECDD1D5-FC16-4C1C-8800-DE4EE8CD61B7}"/>
                    </a:ext>
                  </a:extLst>
                </p:cNvPr>
                <p:cNvSpPr txBox="1"/>
                <p:nvPr/>
              </p:nvSpPr>
              <p:spPr>
                <a:xfrm>
                  <a:off x="808056" y="1511607"/>
                  <a:ext cx="75212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>
                      <a:solidFill>
                        <a:schemeClr val="bg1"/>
                      </a:solidFill>
                      <a:latin typeface="Sniglet" panose="020B0604020202020204" charset="0"/>
                    </a:rPr>
                    <a:t>Source</a:t>
                  </a:r>
                  <a:endParaRPr lang="en-GB" dirty="0">
                    <a:solidFill>
                      <a:schemeClr val="bg1"/>
                    </a:solidFill>
                    <a:latin typeface="Sniglet" panose="020B0604020202020204" charset="0"/>
                  </a:endParaRPr>
                </a:p>
              </p:txBody>
            </p:sp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FBC3758E-05FB-4E97-AFFD-8977A22B4848}"/>
                    </a:ext>
                  </a:extLst>
                </p:cNvPr>
                <p:cNvSpPr txBox="1"/>
                <p:nvPr/>
              </p:nvSpPr>
              <p:spPr>
                <a:xfrm>
                  <a:off x="534650" y="4270022"/>
                  <a:ext cx="88678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dirty="0">
                      <a:solidFill>
                        <a:schemeClr val="bg1"/>
                      </a:solidFill>
                      <a:latin typeface="Sniglet" panose="020B0604020202020204" charset="0"/>
                    </a:rPr>
                    <a:t>Detector</a:t>
                  </a:r>
                  <a:endParaRPr lang="en-GB" dirty="0">
                    <a:solidFill>
                      <a:schemeClr val="bg1"/>
                    </a:solidFill>
                    <a:latin typeface="Sniglet" panose="020B0604020202020204" charset="0"/>
                  </a:endParaRPr>
                </a:p>
              </p:txBody>
            </p:sp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2A3F73B9-595F-4BB1-A497-36143D2F16E2}"/>
                    </a:ext>
                  </a:extLst>
                </p:cNvPr>
                <p:cNvSpPr txBox="1"/>
                <p:nvPr/>
              </p:nvSpPr>
              <p:spPr>
                <a:xfrm>
                  <a:off x="521865" y="2690651"/>
                  <a:ext cx="103832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Sniglet" panose="020B0604020202020204" charset="0"/>
                    </a:rPr>
                    <a:t>Numerical breast phantom</a:t>
                  </a:r>
                </a:p>
              </p:txBody>
            </p:sp>
            <p:grpSp>
              <p:nvGrpSpPr>
                <p:cNvPr id="17" name="Shape 95">
                  <a:extLst>
                    <a:ext uri="{FF2B5EF4-FFF2-40B4-BE49-F238E27FC236}">
                      <a16:creationId xmlns:a16="http://schemas.microsoft.com/office/drawing/2014/main" id="{E82FFFB1-A06D-4214-9209-6C48D6C57AAA}"/>
                    </a:ext>
                  </a:extLst>
                </p:cNvPr>
                <p:cNvGrpSpPr/>
                <p:nvPr/>
              </p:nvGrpSpPr>
              <p:grpSpPr>
                <a:xfrm rot="5400000">
                  <a:off x="653275" y="3390819"/>
                  <a:ext cx="704468" cy="664218"/>
                  <a:chOff x="1113101" y="2199475"/>
                  <a:chExt cx="801899" cy="706130"/>
                </a:xfrm>
              </p:grpSpPr>
              <p:sp>
                <p:nvSpPr>
                  <p:cNvPr id="18" name="Shape 96">
                    <a:extLst>
                      <a:ext uri="{FF2B5EF4-FFF2-40B4-BE49-F238E27FC236}">
                        <a16:creationId xmlns:a16="http://schemas.microsoft.com/office/drawing/2014/main" id="{D0C84D1F-8E15-49D5-A1D9-84216C28D4D9}"/>
                      </a:ext>
                    </a:extLst>
                  </p:cNvPr>
                  <p:cNvSpPr/>
                  <p:nvPr/>
                </p:nvSpPr>
                <p:spPr>
                  <a:xfrm>
                    <a:off x="1113101" y="2287655"/>
                    <a:ext cx="735850" cy="61795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29434" h="24718" extrusionOk="0">
                        <a:moveTo>
                          <a:pt x="26604" y="13869"/>
                        </a:moveTo>
                        <a:lnTo>
                          <a:pt x="26509" y="13963"/>
                        </a:lnTo>
                        <a:lnTo>
                          <a:pt x="26509" y="14057"/>
                        </a:lnTo>
                        <a:lnTo>
                          <a:pt x="26604" y="14246"/>
                        </a:lnTo>
                        <a:lnTo>
                          <a:pt x="26604" y="13869"/>
                        </a:lnTo>
                        <a:close/>
                        <a:moveTo>
                          <a:pt x="7925" y="23397"/>
                        </a:moveTo>
                        <a:lnTo>
                          <a:pt x="8302" y="23491"/>
                        </a:lnTo>
                        <a:lnTo>
                          <a:pt x="8113" y="23491"/>
                        </a:lnTo>
                        <a:lnTo>
                          <a:pt x="7925" y="23397"/>
                        </a:lnTo>
                        <a:close/>
                        <a:moveTo>
                          <a:pt x="28962" y="1"/>
                        </a:moveTo>
                        <a:lnTo>
                          <a:pt x="28962" y="95"/>
                        </a:lnTo>
                        <a:lnTo>
                          <a:pt x="28774" y="284"/>
                        </a:lnTo>
                        <a:lnTo>
                          <a:pt x="28868" y="284"/>
                        </a:lnTo>
                        <a:lnTo>
                          <a:pt x="28868" y="567"/>
                        </a:lnTo>
                        <a:lnTo>
                          <a:pt x="28679" y="567"/>
                        </a:lnTo>
                        <a:lnTo>
                          <a:pt x="28868" y="661"/>
                        </a:lnTo>
                        <a:lnTo>
                          <a:pt x="28679" y="850"/>
                        </a:lnTo>
                        <a:lnTo>
                          <a:pt x="28679" y="1039"/>
                        </a:lnTo>
                        <a:lnTo>
                          <a:pt x="28585" y="1039"/>
                        </a:lnTo>
                        <a:lnTo>
                          <a:pt x="28491" y="1227"/>
                        </a:lnTo>
                        <a:lnTo>
                          <a:pt x="28679" y="1416"/>
                        </a:lnTo>
                        <a:lnTo>
                          <a:pt x="28962" y="1605"/>
                        </a:lnTo>
                        <a:lnTo>
                          <a:pt x="28585" y="1793"/>
                        </a:lnTo>
                        <a:lnTo>
                          <a:pt x="28868" y="1982"/>
                        </a:lnTo>
                        <a:lnTo>
                          <a:pt x="28962" y="2171"/>
                        </a:lnTo>
                        <a:lnTo>
                          <a:pt x="28868" y="2265"/>
                        </a:lnTo>
                        <a:lnTo>
                          <a:pt x="28774" y="2359"/>
                        </a:lnTo>
                        <a:lnTo>
                          <a:pt x="28868" y="2359"/>
                        </a:lnTo>
                        <a:lnTo>
                          <a:pt x="28774" y="2454"/>
                        </a:lnTo>
                        <a:lnTo>
                          <a:pt x="28868" y="2548"/>
                        </a:lnTo>
                        <a:lnTo>
                          <a:pt x="28868" y="2642"/>
                        </a:lnTo>
                        <a:lnTo>
                          <a:pt x="28585" y="2642"/>
                        </a:lnTo>
                        <a:lnTo>
                          <a:pt x="28679" y="2737"/>
                        </a:lnTo>
                        <a:lnTo>
                          <a:pt x="28774" y="2831"/>
                        </a:lnTo>
                        <a:lnTo>
                          <a:pt x="28774" y="3303"/>
                        </a:lnTo>
                        <a:lnTo>
                          <a:pt x="28679" y="3680"/>
                        </a:lnTo>
                        <a:lnTo>
                          <a:pt x="28585" y="3963"/>
                        </a:lnTo>
                        <a:lnTo>
                          <a:pt x="28774" y="4058"/>
                        </a:lnTo>
                        <a:lnTo>
                          <a:pt x="28774" y="4341"/>
                        </a:lnTo>
                        <a:lnTo>
                          <a:pt x="28585" y="4246"/>
                        </a:lnTo>
                        <a:lnTo>
                          <a:pt x="28585" y="4341"/>
                        </a:lnTo>
                        <a:lnTo>
                          <a:pt x="28679" y="4435"/>
                        </a:lnTo>
                        <a:lnTo>
                          <a:pt x="28491" y="4435"/>
                        </a:lnTo>
                        <a:lnTo>
                          <a:pt x="28585" y="4718"/>
                        </a:lnTo>
                        <a:lnTo>
                          <a:pt x="28491" y="5001"/>
                        </a:lnTo>
                        <a:lnTo>
                          <a:pt x="28774" y="4907"/>
                        </a:lnTo>
                        <a:lnTo>
                          <a:pt x="29057" y="5095"/>
                        </a:lnTo>
                        <a:lnTo>
                          <a:pt x="29057" y="5095"/>
                        </a:lnTo>
                        <a:lnTo>
                          <a:pt x="28774" y="5001"/>
                        </a:lnTo>
                        <a:lnTo>
                          <a:pt x="28679" y="5001"/>
                        </a:lnTo>
                        <a:lnTo>
                          <a:pt x="28774" y="5095"/>
                        </a:lnTo>
                        <a:lnTo>
                          <a:pt x="28585" y="5095"/>
                        </a:lnTo>
                        <a:lnTo>
                          <a:pt x="28396" y="5567"/>
                        </a:lnTo>
                        <a:lnTo>
                          <a:pt x="28396" y="5756"/>
                        </a:lnTo>
                        <a:lnTo>
                          <a:pt x="28585" y="6039"/>
                        </a:lnTo>
                        <a:lnTo>
                          <a:pt x="28396" y="6982"/>
                        </a:lnTo>
                        <a:lnTo>
                          <a:pt x="28302" y="7359"/>
                        </a:lnTo>
                        <a:lnTo>
                          <a:pt x="28113" y="7737"/>
                        </a:lnTo>
                        <a:lnTo>
                          <a:pt x="28113" y="7642"/>
                        </a:lnTo>
                        <a:lnTo>
                          <a:pt x="28113" y="7548"/>
                        </a:lnTo>
                        <a:lnTo>
                          <a:pt x="27830" y="8114"/>
                        </a:lnTo>
                        <a:lnTo>
                          <a:pt x="27830" y="8114"/>
                        </a:lnTo>
                        <a:lnTo>
                          <a:pt x="27924" y="8020"/>
                        </a:lnTo>
                        <a:lnTo>
                          <a:pt x="27453" y="8963"/>
                        </a:lnTo>
                        <a:lnTo>
                          <a:pt x="27736" y="8963"/>
                        </a:lnTo>
                        <a:lnTo>
                          <a:pt x="27547" y="9246"/>
                        </a:lnTo>
                        <a:lnTo>
                          <a:pt x="27547" y="9435"/>
                        </a:lnTo>
                        <a:lnTo>
                          <a:pt x="27641" y="9529"/>
                        </a:lnTo>
                        <a:lnTo>
                          <a:pt x="27641" y="9812"/>
                        </a:lnTo>
                        <a:lnTo>
                          <a:pt x="27547" y="9906"/>
                        </a:lnTo>
                        <a:lnTo>
                          <a:pt x="27453" y="9906"/>
                        </a:lnTo>
                        <a:lnTo>
                          <a:pt x="27358" y="9718"/>
                        </a:lnTo>
                        <a:lnTo>
                          <a:pt x="27264" y="9812"/>
                        </a:lnTo>
                        <a:lnTo>
                          <a:pt x="27075" y="9906"/>
                        </a:lnTo>
                        <a:lnTo>
                          <a:pt x="27170" y="10001"/>
                        </a:lnTo>
                        <a:lnTo>
                          <a:pt x="27075" y="10095"/>
                        </a:lnTo>
                        <a:lnTo>
                          <a:pt x="27075" y="10284"/>
                        </a:lnTo>
                        <a:lnTo>
                          <a:pt x="27170" y="10472"/>
                        </a:lnTo>
                        <a:lnTo>
                          <a:pt x="27170" y="10755"/>
                        </a:lnTo>
                        <a:lnTo>
                          <a:pt x="26792" y="10755"/>
                        </a:lnTo>
                        <a:lnTo>
                          <a:pt x="26698" y="10661"/>
                        </a:lnTo>
                        <a:lnTo>
                          <a:pt x="26698" y="10850"/>
                        </a:lnTo>
                        <a:lnTo>
                          <a:pt x="26604" y="10944"/>
                        </a:lnTo>
                        <a:lnTo>
                          <a:pt x="26415" y="10944"/>
                        </a:lnTo>
                        <a:lnTo>
                          <a:pt x="26415" y="11038"/>
                        </a:lnTo>
                        <a:lnTo>
                          <a:pt x="26509" y="11038"/>
                        </a:lnTo>
                        <a:lnTo>
                          <a:pt x="26604" y="11133"/>
                        </a:lnTo>
                        <a:lnTo>
                          <a:pt x="26604" y="11321"/>
                        </a:lnTo>
                        <a:lnTo>
                          <a:pt x="26604" y="11510"/>
                        </a:lnTo>
                        <a:lnTo>
                          <a:pt x="26509" y="11510"/>
                        </a:lnTo>
                        <a:lnTo>
                          <a:pt x="26509" y="11416"/>
                        </a:lnTo>
                        <a:lnTo>
                          <a:pt x="26415" y="11416"/>
                        </a:lnTo>
                        <a:lnTo>
                          <a:pt x="26415" y="11321"/>
                        </a:lnTo>
                        <a:lnTo>
                          <a:pt x="26321" y="11793"/>
                        </a:lnTo>
                        <a:lnTo>
                          <a:pt x="26226" y="11699"/>
                        </a:lnTo>
                        <a:lnTo>
                          <a:pt x="26132" y="11793"/>
                        </a:lnTo>
                        <a:lnTo>
                          <a:pt x="26226" y="11793"/>
                        </a:lnTo>
                        <a:lnTo>
                          <a:pt x="26321" y="12076"/>
                        </a:lnTo>
                        <a:lnTo>
                          <a:pt x="26415" y="12359"/>
                        </a:lnTo>
                        <a:lnTo>
                          <a:pt x="26038" y="12548"/>
                        </a:lnTo>
                        <a:lnTo>
                          <a:pt x="25755" y="12737"/>
                        </a:lnTo>
                        <a:lnTo>
                          <a:pt x="25660" y="12925"/>
                        </a:lnTo>
                        <a:lnTo>
                          <a:pt x="25755" y="12925"/>
                        </a:lnTo>
                        <a:lnTo>
                          <a:pt x="25755" y="13020"/>
                        </a:lnTo>
                        <a:lnTo>
                          <a:pt x="25849" y="12737"/>
                        </a:lnTo>
                        <a:lnTo>
                          <a:pt x="25943" y="13020"/>
                        </a:lnTo>
                        <a:lnTo>
                          <a:pt x="26038" y="12831"/>
                        </a:lnTo>
                        <a:lnTo>
                          <a:pt x="26132" y="12925"/>
                        </a:lnTo>
                        <a:lnTo>
                          <a:pt x="25943" y="13208"/>
                        </a:lnTo>
                        <a:lnTo>
                          <a:pt x="25660" y="13114"/>
                        </a:lnTo>
                        <a:lnTo>
                          <a:pt x="25472" y="13208"/>
                        </a:lnTo>
                        <a:lnTo>
                          <a:pt x="25377" y="13397"/>
                        </a:lnTo>
                        <a:lnTo>
                          <a:pt x="25283" y="13869"/>
                        </a:lnTo>
                        <a:lnTo>
                          <a:pt x="25189" y="14435"/>
                        </a:lnTo>
                        <a:lnTo>
                          <a:pt x="25094" y="14623"/>
                        </a:lnTo>
                        <a:lnTo>
                          <a:pt x="25000" y="14812"/>
                        </a:lnTo>
                        <a:lnTo>
                          <a:pt x="24906" y="14718"/>
                        </a:lnTo>
                        <a:lnTo>
                          <a:pt x="24811" y="14529"/>
                        </a:lnTo>
                        <a:lnTo>
                          <a:pt x="24717" y="14906"/>
                        </a:lnTo>
                        <a:lnTo>
                          <a:pt x="24717" y="15189"/>
                        </a:lnTo>
                        <a:lnTo>
                          <a:pt x="24717" y="15284"/>
                        </a:lnTo>
                        <a:lnTo>
                          <a:pt x="24811" y="15284"/>
                        </a:lnTo>
                        <a:lnTo>
                          <a:pt x="24528" y="15378"/>
                        </a:lnTo>
                        <a:lnTo>
                          <a:pt x="24340" y="15472"/>
                        </a:lnTo>
                        <a:lnTo>
                          <a:pt x="24057" y="15944"/>
                        </a:lnTo>
                        <a:lnTo>
                          <a:pt x="23962" y="16416"/>
                        </a:lnTo>
                        <a:lnTo>
                          <a:pt x="23774" y="16699"/>
                        </a:lnTo>
                        <a:lnTo>
                          <a:pt x="23396" y="16699"/>
                        </a:lnTo>
                        <a:lnTo>
                          <a:pt x="23208" y="16982"/>
                        </a:lnTo>
                        <a:lnTo>
                          <a:pt x="23019" y="17359"/>
                        </a:lnTo>
                        <a:lnTo>
                          <a:pt x="22830" y="17831"/>
                        </a:lnTo>
                        <a:lnTo>
                          <a:pt x="22830" y="17736"/>
                        </a:lnTo>
                        <a:lnTo>
                          <a:pt x="22736" y="17642"/>
                        </a:lnTo>
                        <a:lnTo>
                          <a:pt x="22736" y="17642"/>
                        </a:lnTo>
                        <a:lnTo>
                          <a:pt x="22830" y="17925"/>
                        </a:lnTo>
                        <a:lnTo>
                          <a:pt x="22453" y="17925"/>
                        </a:lnTo>
                        <a:lnTo>
                          <a:pt x="22547" y="17736"/>
                        </a:lnTo>
                        <a:lnTo>
                          <a:pt x="22453" y="17736"/>
                        </a:lnTo>
                        <a:lnTo>
                          <a:pt x="22359" y="17831"/>
                        </a:lnTo>
                        <a:lnTo>
                          <a:pt x="22264" y="18208"/>
                        </a:lnTo>
                        <a:lnTo>
                          <a:pt x="22170" y="18491"/>
                        </a:lnTo>
                        <a:lnTo>
                          <a:pt x="22076" y="18585"/>
                        </a:lnTo>
                        <a:lnTo>
                          <a:pt x="21887" y="18585"/>
                        </a:lnTo>
                        <a:lnTo>
                          <a:pt x="21698" y="19152"/>
                        </a:lnTo>
                        <a:lnTo>
                          <a:pt x="21604" y="18869"/>
                        </a:lnTo>
                        <a:lnTo>
                          <a:pt x="21604" y="19057"/>
                        </a:lnTo>
                        <a:lnTo>
                          <a:pt x="21415" y="19152"/>
                        </a:lnTo>
                        <a:lnTo>
                          <a:pt x="20943" y="19529"/>
                        </a:lnTo>
                        <a:lnTo>
                          <a:pt x="20377" y="19812"/>
                        </a:lnTo>
                        <a:lnTo>
                          <a:pt x="19906" y="20095"/>
                        </a:lnTo>
                        <a:lnTo>
                          <a:pt x="20094" y="20189"/>
                        </a:lnTo>
                        <a:lnTo>
                          <a:pt x="20189" y="20284"/>
                        </a:lnTo>
                        <a:lnTo>
                          <a:pt x="19906" y="20378"/>
                        </a:lnTo>
                        <a:lnTo>
                          <a:pt x="19906" y="20284"/>
                        </a:lnTo>
                        <a:lnTo>
                          <a:pt x="19811" y="20189"/>
                        </a:lnTo>
                        <a:lnTo>
                          <a:pt x="19811" y="20284"/>
                        </a:lnTo>
                        <a:lnTo>
                          <a:pt x="19811" y="20378"/>
                        </a:lnTo>
                        <a:lnTo>
                          <a:pt x="19245" y="20284"/>
                        </a:lnTo>
                        <a:lnTo>
                          <a:pt x="19340" y="20378"/>
                        </a:lnTo>
                        <a:lnTo>
                          <a:pt x="19245" y="20472"/>
                        </a:lnTo>
                        <a:lnTo>
                          <a:pt x="19434" y="20567"/>
                        </a:lnTo>
                        <a:lnTo>
                          <a:pt x="19340" y="20661"/>
                        </a:lnTo>
                        <a:lnTo>
                          <a:pt x="18962" y="20661"/>
                        </a:lnTo>
                        <a:lnTo>
                          <a:pt x="18585" y="21038"/>
                        </a:lnTo>
                        <a:lnTo>
                          <a:pt x="18113" y="21416"/>
                        </a:lnTo>
                        <a:lnTo>
                          <a:pt x="17736" y="21699"/>
                        </a:lnTo>
                        <a:lnTo>
                          <a:pt x="17359" y="21793"/>
                        </a:lnTo>
                        <a:lnTo>
                          <a:pt x="17076" y="22076"/>
                        </a:lnTo>
                        <a:lnTo>
                          <a:pt x="16793" y="22359"/>
                        </a:lnTo>
                        <a:lnTo>
                          <a:pt x="16698" y="22265"/>
                        </a:lnTo>
                        <a:lnTo>
                          <a:pt x="16604" y="22170"/>
                        </a:lnTo>
                        <a:lnTo>
                          <a:pt x="16321" y="22170"/>
                        </a:lnTo>
                        <a:lnTo>
                          <a:pt x="15849" y="22453"/>
                        </a:lnTo>
                        <a:lnTo>
                          <a:pt x="14340" y="22831"/>
                        </a:lnTo>
                        <a:lnTo>
                          <a:pt x="14340" y="22925"/>
                        </a:lnTo>
                        <a:lnTo>
                          <a:pt x="14340" y="23019"/>
                        </a:lnTo>
                        <a:lnTo>
                          <a:pt x="14245" y="23114"/>
                        </a:lnTo>
                        <a:lnTo>
                          <a:pt x="14057" y="23019"/>
                        </a:lnTo>
                        <a:lnTo>
                          <a:pt x="13962" y="22925"/>
                        </a:lnTo>
                        <a:lnTo>
                          <a:pt x="13774" y="22925"/>
                        </a:lnTo>
                        <a:lnTo>
                          <a:pt x="13774" y="23208"/>
                        </a:lnTo>
                        <a:lnTo>
                          <a:pt x="13491" y="23114"/>
                        </a:lnTo>
                        <a:lnTo>
                          <a:pt x="13113" y="23114"/>
                        </a:lnTo>
                        <a:lnTo>
                          <a:pt x="12642" y="23208"/>
                        </a:lnTo>
                        <a:lnTo>
                          <a:pt x="12453" y="23302"/>
                        </a:lnTo>
                        <a:lnTo>
                          <a:pt x="12076" y="23208"/>
                        </a:lnTo>
                        <a:lnTo>
                          <a:pt x="11793" y="23114"/>
                        </a:lnTo>
                        <a:lnTo>
                          <a:pt x="11510" y="23585"/>
                        </a:lnTo>
                        <a:lnTo>
                          <a:pt x="11321" y="23397"/>
                        </a:lnTo>
                        <a:lnTo>
                          <a:pt x="11132" y="23302"/>
                        </a:lnTo>
                        <a:lnTo>
                          <a:pt x="10849" y="23302"/>
                        </a:lnTo>
                        <a:lnTo>
                          <a:pt x="10566" y="23397"/>
                        </a:lnTo>
                        <a:lnTo>
                          <a:pt x="10566" y="23302"/>
                        </a:lnTo>
                        <a:lnTo>
                          <a:pt x="10189" y="23302"/>
                        </a:lnTo>
                        <a:lnTo>
                          <a:pt x="9717" y="23491"/>
                        </a:lnTo>
                        <a:lnTo>
                          <a:pt x="9717" y="23302"/>
                        </a:lnTo>
                        <a:lnTo>
                          <a:pt x="9623" y="23491"/>
                        </a:lnTo>
                        <a:lnTo>
                          <a:pt x="9434" y="23680"/>
                        </a:lnTo>
                        <a:lnTo>
                          <a:pt x="9340" y="23585"/>
                        </a:lnTo>
                        <a:lnTo>
                          <a:pt x="9434" y="23585"/>
                        </a:lnTo>
                        <a:lnTo>
                          <a:pt x="9340" y="23491"/>
                        </a:lnTo>
                        <a:lnTo>
                          <a:pt x="9246" y="23491"/>
                        </a:lnTo>
                        <a:lnTo>
                          <a:pt x="9246" y="23585"/>
                        </a:lnTo>
                        <a:lnTo>
                          <a:pt x="9151" y="23491"/>
                        </a:lnTo>
                        <a:lnTo>
                          <a:pt x="8868" y="23680"/>
                        </a:lnTo>
                        <a:lnTo>
                          <a:pt x="8774" y="23680"/>
                        </a:lnTo>
                        <a:lnTo>
                          <a:pt x="8680" y="23491"/>
                        </a:lnTo>
                        <a:lnTo>
                          <a:pt x="8585" y="23585"/>
                        </a:lnTo>
                        <a:lnTo>
                          <a:pt x="8491" y="23585"/>
                        </a:lnTo>
                        <a:lnTo>
                          <a:pt x="8397" y="23491"/>
                        </a:lnTo>
                        <a:lnTo>
                          <a:pt x="8302" y="23491"/>
                        </a:lnTo>
                        <a:lnTo>
                          <a:pt x="8208" y="23302"/>
                        </a:lnTo>
                        <a:lnTo>
                          <a:pt x="8302" y="23114"/>
                        </a:lnTo>
                        <a:lnTo>
                          <a:pt x="8302" y="23114"/>
                        </a:lnTo>
                        <a:lnTo>
                          <a:pt x="8019" y="23208"/>
                        </a:lnTo>
                        <a:lnTo>
                          <a:pt x="7642" y="23208"/>
                        </a:lnTo>
                        <a:lnTo>
                          <a:pt x="7359" y="23302"/>
                        </a:lnTo>
                        <a:lnTo>
                          <a:pt x="7264" y="23302"/>
                        </a:lnTo>
                        <a:lnTo>
                          <a:pt x="7264" y="23397"/>
                        </a:lnTo>
                        <a:lnTo>
                          <a:pt x="7547" y="23397"/>
                        </a:lnTo>
                        <a:lnTo>
                          <a:pt x="7453" y="23491"/>
                        </a:lnTo>
                        <a:lnTo>
                          <a:pt x="7359" y="23491"/>
                        </a:lnTo>
                        <a:lnTo>
                          <a:pt x="7170" y="23680"/>
                        </a:lnTo>
                        <a:lnTo>
                          <a:pt x="6981" y="23397"/>
                        </a:lnTo>
                        <a:lnTo>
                          <a:pt x="6698" y="23208"/>
                        </a:lnTo>
                        <a:lnTo>
                          <a:pt x="6604" y="23114"/>
                        </a:lnTo>
                        <a:lnTo>
                          <a:pt x="6415" y="23208"/>
                        </a:lnTo>
                        <a:lnTo>
                          <a:pt x="6227" y="23302"/>
                        </a:lnTo>
                        <a:lnTo>
                          <a:pt x="6132" y="23491"/>
                        </a:lnTo>
                        <a:lnTo>
                          <a:pt x="6038" y="23491"/>
                        </a:lnTo>
                        <a:lnTo>
                          <a:pt x="6038" y="23397"/>
                        </a:lnTo>
                        <a:lnTo>
                          <a:pt x="6132" y="23208"/>
                        </a:lnTo>
                        <a:lnTo>
                          <a:pt x="5849" y="23302"/>
                        </a:lnTo>
                        <a:lnTo>
                          <a:pt x="5661" y="23397"/>
                        </a:lnTo>
                        <a:lnTo>
                          <a:pt x="5095" y="23208"/>
                        </a:lnTo>
                        <a:lnTo>
                          <a:pt x="4057" y="23019"/>
                        </a:lnTo>
                        <a:lnTo>
                          <a:pt x="2925" y="22831"/>
                        </a:lnTo>
                        <a:lnTo>
                          <a:pt x="2265" y="22831"/>
                        </a:lnTo>
                        <a:lnTo>
                          <a:pt x="2265" y="22642"/>
                        </a:lnTo>
                        <a:lnTo>
                          <a:pt x="1887" y="22642"/>
                        </a:lnTo>
                        <a:lnTo>
                          <a:pt x="1510" y="22548"/>
                        </a:lnTo>
                        <a:lnTo>
                          <a:pt x="944" y="22076"/>
                        </a:lnTo>
                        <a:lnTo>
                          <a:pt x="944" y="21887"/>
                        </a:lnTo>
                        <a:lnTo>
                          <a:pt x="1038" y="21699"/>
                        </a:lnTo>
                        <a:lnTo>
                          <a:pt x="755" y="21699"/>
                        </a:lnTo>
                        <a:lnTo>
                          <a:pt x="472" y="21793"/>
                        </a:lnTo>
                        <a:lnTo>
                          <a:pt x="95" y="22076"/>
                        </a:lnTo>
                        <a:lnTo>
                          <a:pt x="0" y="22265"/>
                        </a:lnTo>
                        <a:lnTo>
                          <a:pt x="0" y="22359"/>
                        </a:lnTo>
                        <a:lnTo>
                          <a:pt x="283" y="22453"/>
                        </a:lnTo>
                        <a:lnTo>
                          <a:pt x="189" y="22548"/>
                        </a:lnTo>
                        <a:lnTo>
                          <a:pt x="95" y="22453"/>
                        </a:lnTo>
                        <a:lnTo>
                          <a:pt x="95" y="22642"/>
                        </a:lnTo>
                        <a:lnTo>
                          <a:pt x="283" y="22642"/>
                        </a:lnTo>
                        <a:lnTo>
                          <a:pt x="566" y="22736"/>
                        </a:lnTo>
                        <a:lnTo>
                          <a:pt x="472" y="22831"/>
                        </a:lnTo>
                        <a:lnTo>
                          <a:pt x="472" y="22925"/>
                        </a:lnTo>
                        <a:lnTo>
                          <a:pt x="661" y="22736"/>
                        </a:lnTo>
                        <a:lnTo>
                          <a:pt x="755" y="22925"/>
                        </a:lnTo>
                        <a:lnTo>
                          <a:pt x="755" y="23019"/>
                        </a:lnTo>
                        <a:lnTo>
                          <a:pt x="661" y="23019"/>
                        </a:lnTo>
                        <a:lnTo>
                          <a:pt x="944" y="23114"/>
                        </a:lnTo>
                        <a:lnTo>
                          <a:pt x="1132" y="23208"/>
                        </a:lnTo>
                        <a:lnTo>
                          <a:pt x="1604" y="23397"/>
                        </a:lnTo>
                        <a:lnTo>
                          <a:pt x="1510" y="23491"/>
                        </a:lnTo>
                        <a:lnTo>
                          <a:pt x="1510" y="23585"/>
                        </a:lnTo>
                        <a:lnTo>
                          <a:pt x="1793" y="23680"/>
                        </a:lnTo>
                        <a:lnTo>
                          <a:pt x="2170" y="23774"/>
                        </a:lnTo>
                        <a:lnTo>
                          <a:pt x="2453" y="23774"/>
                        </a:lnTo>
                        <a:lnTo>
                          <a:pt x="2359" y="23868"/>
                        </a:lnTo>
                        <a:lnTo>
                          <a:pt x="2642" y="24057"/>
                        </a:lnTo>
                        <a:lnTo>
                          <a:pt x="2736" y="23868"/>
                        </a:lnTo>
                        <a:lnTo>
                          <a:pt x="3019" y="23680"/>
                        </a:lnTo>
                        <a:lnTo>
                          <a:pt x="2925" y="23963"/>
                        </a:lnTo>
                        <a:lnTo>
                          <a:pt x="2831" y="24151"/>
                        </a:lnTo>
                        <a:lnTo>
                          <a:pt x="3114" y="23868"/>
                        </a:lnTo>
                        <a:lnTo>
                          <a:pt x="3208" y="24151"/>
                        </a:lnTo>
                        <a:lnTo>
                          <a:pt x="3302" y="23963"/>
                        </a:lnTo>
                        <a:lnTo>
                          <a:pt x="3491" y="24057"/>
                        </a:lnTo>
                        <a:lnTo>
                          <a:pt x="3585" y="24340"/>
                        </a:lnTo>
                        <a:lnTo>
                          <a:pt x="3680" y="24246"/>
                        </a:lnTo>
                        <a:lnTo>
                          <a:pt x="3774" y="24057"/>
                        </a:lnTo>
                        <a:lnTo>
                          <a:pt x="3868" y="24151"/>
                        </a:lnTo>
                        <a:lnTo>
                          <a:pt x="3868" y="24340"/>
                        </a:lnTo>
                        <a:lnTo>
                          <a:pt x="4434" y="24151"/>
                        </a:lnTo>
                        <a:lnTo>
                          <a:pt x="4717" y="24057"/>
                        </a:lnTo>
                        <a:lnTo>
                          <a:pt x="4812" y="24151"/>
                        </a:lnTo>
                        <a:lnTo>
                          <a:pt x="4812" y="23868"/>
                        </a:lnTo>
                        <a:lnTo>
                          <a:pt x="5000" y="23774"/>
                        </a:lnTo>
                        <a:lnTo>
                          <a:pt x="5000" y="23868"/>
                        </a:lnTo>
                        <a:lnTo>
                          <a:pt x="4906" y="24057"/>
                        </a:lnTo>
                        <a:lnTo>
                          <a:pt x="5095" y="23963"/>
                        </a:lnTo>
                        <a:lnTo>
                          <a:pt x="5378" y="23963"/>
                        </a:lnTo>
                        <a:lnTo>
                          <a:pt x="5378" y="24151"/>
                        </a:lnTo>
                        <a:lnTo>
                          <a:pt x="5000" y="24151"/>
                        </a:lnTo>
                        <a:lnTo>
                          <a:pt x="5095" y="24246"/>
                        </a:lnTo>
                        <a:lnTo>
                          <a:pt x="5000" y="24246"/>
                        </a:lnTo>
                        <a:lnTo>
                          <a:pt x="5000" y="24434"/>
                        </a:lnTo>
                        <a:lnTo>
                          <a:pt x="5378" y="24434"/>
                        </a:lnTo>
                        <a:lnTo>
                          <a:pt x="5566" y="24246"/>
                        </a:lnTo>
                        <a:lnTo>
                          <a:pt x="5944" y="24340"/>
                        </a:lnTo>
                        <a:lnTo>
                          <a:pt x="6415" y="24340"/>
                        </a:lnTo>
                        <a:lnTo>
                          <a:pt x="6321" y="24434"/>
                        </a:lnTo>
                        <a:lnTo>
                          <a:pt x="6510" y="24434"/>
                        </a:lnTo>
                        <a:lnTo>
                          <a:pt x="6604" y="24340"/>
                        </a:lnTo>
                        <a:lnTo>
                          <a:pt x="6604" y="24246"/>
                        </a:lnTo>
                        <a:lnTo>
                          <a:pt x="6793" y="24340"/>
                        </a:lnTo>
                        <a:lnTo>
                          <a:pt x="6604" y="24434"/>
                        </a:lnTo>
                        <a:lnTo>
                          <a:pt x="6793" y="24434"/>
                        </a:lnTo>
                        <a:lnTo>
                          <a:pt x="6887" y="24340"/>
                        </a:lnTo>
                        <a:lnTo>
                          <a:pt x="6981" y="24434"/>
                        </a:lnTo>
                        <a:lnTo>
                          <a:pt x="7264" y="24434"/>
                        </a:lnTo>
                        <a:lnTo>
                          <a:pt x="7925" y="24623"/>
                        </a:lnTo>
                        <a:lnTo>
                          <a:pt x="8680" y="24623"/>
                        </a:lnTo>
                        <a:lnTo>
                          <a:pt x="9057" y="24529"/>
                        </a:lnTo>
                        <a:lnTo>
                          <a:pt x="9529" y="24529"/>
                        </a:lnTo>
                        <a:lnTo>
                          <a:pt x="10000" y="24623"/>
                        </a:lnTo>
                        <a:lnTo>
                          <a:pt x="10566" y="24717"/>
                        </a:lnTo>
                        <a:lnTo>
                          <a:pt x="11415" y="24623"/>
                        </a:lnTo>
                        <a:lnTo>
                          <a:pt x="12359" y="24529"/>
                        </a:lnTo>
                        <a:lnTo>
                          <a:pt x="12830" y="24340"/>
                        </a:lnTo>
                        <a:lnTo>
                          <a:pt x="12925" y="24529"/>
                        </a:lnTo>
                        <a:lnTo>
                          <a:pt x="13019" y="24340"/>
                        </a:lnTo>
                        <a:lnTo>
                          <a:pt x="13113" y="24529"/>
                        </a:lnTo>
                        <a:lnTo>
                          <a:pt x="13208" y="24434"/>
                        </a:lnTo>
                        <a:lnTo>
                          <a:pt x="13113" y="24340"/>
                        </a:lnTo>
                        <a:lnTo>
                          <a:pt x="13962" y="24340"/>
                        </a:lnTo>
                        <a:lnTo>
                          <a:pt x="13962" y="24434"/>
                        </a:lnTo>
                        <a:lnTo>
                          <a:pt x="13962" y="24529"/>
                        </a:lnTo>
                        <a:lnTo>
                          <a:pt x="14717" y="24246"/>
                        </a:lnTo>
                        <a:lnTo>
                          <a:pt x="15566" y="24057"/>
                        </a:lnTo>
                        <a:lnTo>
                          <a:pt x="15378" y="23963"/>
                        </a:lnTo>
                        <a:lnTo>
                          <a:pt x="15472" y="23868"/>
                        </a:lnTo>
                        <a:lnTo>
                          <a:pt x="15566" y="23963"/>
                        </a:lnTo>
                        <a:lnTo>
                          <a:pt x="15472" y="23774"/>
                        </a:lnTo>
                        <a:lnTo>
                          <a:pt x="15661" y="23868"/>
                        </a:lnTo>
                        <a:lnTo>
                          <a:pt x="15566" y="24057"/>
                        </a:lnTo>
                        <a:lnTo>
                          <a:pt x="16038" y="23963"/>
                        </a:lnTo>
                        <a:lnTo>
                          <a:pt x="16698" y="23680"/>
                        </a:lnTo>
                        <a:lnTo>
                          <a:pt x="17264" y="23397"/>
                        </a:lnTo>
                        <a:lnTo>
                          <a:pt x="17453" y="23208"/>
                        </a:lnTo>
                        <a:lnTo>
                          <a:pt x="17547" y="23019"/>
                        </a:lnTo>
                        <a:lnTo>
                          <a:pt x="17736" y="23114"/>
                        </a:lnTo>
                        <a:lnTo>
                          <a:pt x="17830" y="23114"/>
                        </a:lnTo>
                        <a:lnTo>
                          <a:pt x="18019" y="23019"/>
                        </a:lnTo>
                        <a:lnTo>
                          <a:pt x="18208" y="22736"/>
                        </a:lnTo>
                        <a:lnTo>
                          <a:pt x="18302" y="22548"/>
                        </a:lnTo>
                        <a:lnTo>
                          <a:pt x="18868" y="22359"/>
                        </a:lnTo>
                        <a:lnTo>
                          <a:pt x="19623" y="22076"/>
                        </a:lnTo>
                        <a:lnTo>
                          <a:pt x="20189" y="21699"/>
                        </a:lnTo>
                        <a:lnTo>
                          <a:pt x="20849" y="21227"/>
                        </a:lnTo>
                        <a:lnTo>
                          <a:pt x="21321" y="20755"/>
                        </a:lnTo>
                        <a:lnTo>
                          <a:pt x="21510" y="20472"/>
                        </a:lnTo>
                        <a:lnTo>
                          <a:pt x="22170" y="19906"/>
                        </a:lnTo>
                        <a:lnTo>
                          <a:pt x="22736" y="19435"/>
                        </a:lnTo>
                        <a:lnTo>
                          <a:pt x="23113" y="18963"/>
                        </a:lnTo>
                        <a:lnTo>
                          <a:pt x="23302" y="18585"/>
                        </a:lnTo>
                        <a:lnTo>
                          <a:pt x="23396" y="18774"/>
                        </a:lnTo>
                        <a:lnTo>
                          <a:pt x="23585" y="18397"/>
                        </a:lnTo>
                        <a:lnTo>
                          <a:pt x="23774" y="18114"/>
                        </a:lnTo>
                        <a:lnTo>
                          <a:pt x="24057" y="17736"/>
                        </a:lnTo>
                        <a:lnTo>
                          <a:pt x="24245" y="17453"/>
                        </a:lnTo>
                        <a:lnTo>
                          <a:pt x="24340" y="17453"/>
                        </a:lnTo>
                        <a:lnTo>
                          <a:pt x="24434" y="17359"/>
                        </a:lnTo>
                        <a:lnTo>
                          <a:pt x="24623" y="16982"/>
                        </a:lnTo>
                        <a:lnTo>
                          <a:pt x="25189" y="16227"/>
                        </a:lnTo>
                        <a:lnTo>
                          <a:pt x="25566" y="15661"/>
                        </a:lnTo>
                        <a:lnTo>
                          <a:pt x="25943" y="15189"/>
                        </a:lnTo>
                        <a:lnTo>
                          <a:pt x="26226" y="14529"/>
                        </a:lnTo>
                        <a:lnTo>
                          <a:pt x="26509" y="13680"/>
                        </a:lnTo>
                        <a:lnTo>
                          <a:pt x="26604" y="13869"/>
                        </a:lnTo>
                        <a:lnTo>
                          <a:pt x="26604" y="13586"/>
                        </a:lnTo>
                        <a:lnTo>
                          <a:pt x="26698" y="13303"/>
                        </a:lnTo>
                        <a:lnTo>
                          <a:pt x="26792" y="13303"/>
                        </a:lnTo>
                        <a:lnTo>
                          <a:pt x="26887" y="13397"/>
                        </a:lnTo>
                        <a:lnTo>
                          <a:pt x="27170" y="12831"/>
                        </a:lnTo>
                        <a:lnTo>
                          <a:pt x="27264" y="12548"/>
                        </a:lnTo>
                        <a:lnTo>
                          <a:pt x="27264" y="12454"/>
                        </a:lnTo>
                        <a:lnTo>
                          <a:pt x="26981" y="12076"/>
                        </a:lnTo>
                        <a:lnTo>
                          <a:pt x="27075" y="12171"/>
                        </a:lnTo>
                        <a:lnTo>
                          <a:pt x="27170" y="12076"/>
                        </a:lnTo>
                        <a:lnTo>
                          <a:pt x="27358" y="12076"/>
                        </a:lnTo>
                        <a:lnTo>
                          <a:pt x="27453" y="12171"/>
                        </a:lnTo>
                        <a:lnTo>
                          <a:pt x="27453" y="11982"/>
                        </a:lnTo>
                        <a:lnTo>
                          <a:pt x="27547" y="11793"/>
                        </a:lnTo>
                        <a:lnTo>
                          <a:pt x="27641" y="11793"/>
                        </a:lnTo>
                        <a:lnTo>
                          <a:pt x="27547" y="11510"/>
                        </a:lnTo>
                        <a:lnTo>
                          <a:pt x="27641" y="11133"/>
                        </a:lnTo>
                        <a:lnTo>
                          <a:pt x="27830" y="10755"/>
                        </a:lnTo>
                        <a:lnTo>
                          <a:pt x="27924" y="10661"/>
                        </a:lnTo>
                        <a:lnTo>
                          <a:pt x="28113" y="10661"/>
                        </a:lnTo>
                        <a:lnTo>
                          <a:pt x="28019" y="10378"/>
                        </a:lnTo>
                        <a:lnTo>
                          <a:pt x="28019" y="10284"/>
                        </a:lnTo>
                        <a:lnTo>
                          <a:pt x="28019" y="10095"/>
                        </a:lnTo>
                        <a:lnTo>
                          <a:pt x="28113" y="10284"/>
                        </a:lnTo>
                        <a:lnTo>
                          <a:pt x="28208" y="10001"/>
                        </a:lnTo>
                        <a:lnTo>
                          <a:pt x="28019" y="10001"/>
                        </a:lnTo>
                        <a:lnTo>
                          <a:pt x="27924" y="9906"/>
                        </a:lnTo>
                        <a:lnTo>
                          <a:pt x="28113" y="9718"/>
                        </a:lnTo>
                        <a:lnTo>
                          <a:pt x="28208" y="9718"/>
                        </a:lnTo>
                        <a:lnTo>
                          <a:pt x="28113" y="9529"/>
                        </a:lnTo>
                        <a:lnTo>
                          <a:pt x="28396" y="9529"/>
                        </a:lnTo>
                        <a:lnTo>
                          <a:pt x="28302" y="9057"/>
                        </a:lnTo>
                        <a:lnTo>
                          <a:pt x="28396" y="9057"/>
                        </a:lnTo>
                        <a:lnTo>
                          <a:pt x="28396" y="8963"/>
                        </a:lnTo>
                        <a:lnTo>
                          <a:pt x="28396" y="8774"/>
                        </a:lnTo>
                        <a:lnTo>
                          <a:pt x="28491" y="8491"/>
                        </a:lnTo>
                        <a:lnTo>
                          <a:pt x="28585" y="8114"/>
                        </a:lnTo>
                        <a:lnTo>
                          <a:pt x="28774" y="8303"/>
                        </a:lnTo>
                        <a:lnTo>
                          <a:pt x="28962" y="7454"/>
                        </a:lnTo>
                        <a:lnTo>
                          <a:pt x="29057" y="6699"/>
                        </a:lnTo>
                        <a:lnTo>
                          <a:pt x="29245" y="5661"/>
                        </a:lnTo>
                        <a:lnTo>
                          <a:pt x="29340" y="4718"/>
                        </a:lnTo>
                        <a:lnTo>
                          <a:pt x="29340" y="4341"/>
                        </a:lnTo>
                        <a:lnTo>
                          <a:pt x="29057" y="4435"/>
                        </a:lnTo>
                        <a:lnTo>
                          <a:pt x="28962" y="4435"/>
                        </a:lnTo>
                        <a:lnTo>
                          <a:pt x="28962" y="4246"/>
                        </a:lnTo>
                        <a:lnTo>
                          <a:pt x="29151" y="4341"/>
                        </a:lnTo>
                        <a:lnTo>
                          <a:pt x="29245" y="4152"/>
                        </a:lnTo>
                        <a:lnTo>
                          <a:pt x="29151" y="4152"/>
                        </a:lnTo>
                        <a:lnTo>
                          <a:pt x="29057" y="3963"/>
                        </a:lnTo>
                        <a:lnTo>
                          <a:pt x="28962" y="3680"/>
                        </a:lnTo>
                        <a:lnTo>
                          <a:pt x="28962" y="3680"/>
                        </a:lnTo>
                        <a:lnTo>
                          <a:pt x="29245" y="3774"/>
                        </a:lnTo>
                        <a:lnTo>
                          <a:pt x="29057" y="3586"/>
                        </a:lnTo>
                        <a:lnTo>
                          <a:pt x="29057" y="3397"/>
                        </a:lnTo>
                        <a:lnTo>
                          <a:pt x="29245" y="3586"/>
                        </a:lnTo>
                        <a:lnTo>
                          <a:pt x="29245" y="3491"/>
                        </a:lnTo>
                        <a:lnTo>
                          <a:pt x="29434" y="3114"/>
                        </a:lnTo>
                        <a:lnTo>
                          <a:pt x="29245" y="2925"/>
                        </a:lnTo>
                        <a:lnTo>
                          <a:pt x="28962" y="2642"/>
                        </a:lnTo>
                        <a:lnTo>
                          <a:pt x="28962" y="2642"/>
                        </a:lnTo>
                        <a:lnTo>
                          <a:pt x="29245" y="2831"/>
                        </a:lnTo>
                        <a:lnTo>
                          <a:pt x="29340" y="2737"/>
                        </a:lnTo>
                        <a:lnTo>
                          <a:pt x="29434" y="2359"/>
                        </a:lnTo>
                        <a:lnTo>
                          <a:pt x="29434" y="2265"/>
                        </a:lnTo>
                        <a:lnTo>
                          <a:pt x="29434" y="2171"/>
                        </a:lnTo>
                        <a:lnTo>
                          <a:pt x="29340" y="2171"/>
                        </a:lnTo>
                        <a:lnTo>
                          <a:pt x="28774" y="944"/>
                        </a:lnTo>
                        <a:lnTo>
                          <a:pt x="28962" y="661"/>
                        </a:lnTo>
                        <a:lnTo>
                          <a:pt x="29057" y="473"/>
                        </a:lnTo>
                        <a:lnTo>
                          <a:pt x="29151" y="473"/>
                        </a:lnTo>
                        <a:lnTo>
                          <a:pt x="28868" y="190"/>
                        </a:lnTo>
                        <a:lnTo>
                          <a:pt x="29057" y="190"/>
                        </a:lnTo>
                        <a:lnTo>
                          <a:pt x="28962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Shape 97">
                    <a:extLst>
                      <a:ext uri="{FF2B5EF4-FFF2-40B4-BE49-F238E27FC236}">
                        <a16:creationId xmlns:a16="http://schemas.microsoft.com/office/drawing/2014/main" id="{3EB3CEBD-784A-440A-8F5A-D209D97F90F4}"/>
                      </a:ext>
                    </a:extLst>
                  </p:cNvPr>
                  <p:cNvSpPr/>
                  <p:nvPr/>
                </p:nvSpPr>
                <p:spPr>
                  <a:xfrm>
                    <a:off x="1745175" y="2199475"/>
                    <a:ext cx="169825" cy="162775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6793" h="6511" extrusionOk="0">
                        <a:moveTo>
                          <a:pt x="1038" y="6416"/>
                        </a:moveTo>
                        <a:lnTo>
                          <a:pt x="1038" y="6463"/>
                        </a:lnTo>
                        <a:lnTo>
                          <a:pt x="1038" y="6463"/>
                        </a:lnTo>
                        <a:lnTo>
                          <a:pt x="943" y="6416"/>
                        </a:lnTo>
                        <a:close/>
                        <a:moveTo>
                          <a:pt x="2641" y="1"/>
                        </a:moveTo>
                        <a:lnTo>
                          <a:pt x="2641" y="190"/>
                        </a:lnTo>
                        <a:lnTo>
                          <a:pt x="2641" y="473"/>
                        </a:lnTo>
                        <a:lnTo>
                          <a:pt x="2641" y="567"/>
                        </a:lnTo>
                        <a:lnTo>
                          <a:pt x="2547" y="284"/>
                        </a:lnTo>
                        <a:lnTo>
                          <a:pt x="2547" y="756"/>
                        </a:lnTo>
                        <a:lnTo>
                          <a:pt x="2453" y="284"/>
                        </a:lnTo>
                        <a:lnTo>
                          <a:pt x="2453" y="473"/>
                        </a:lnTo>
                        <a:lnTo>
                          <a:pt x="2453" y="661"/>
                        </a:lnTo>
                        <a:lnTo>
                          <a:pt x="2075" y="1227"/>
                        </a:lnTo>
                        <a:lnTo>
                          <a:pt x="1509" y="2171"/>
                        </a:lnTo>
                        <a:lnTo>
                          <a:pt x="849" y="3114"/>
                        </a:lnTo>
                        <a:lnTo>
                          <a:pt x="377" y="3774"/>
                        </a:lnTo>
                        <a:lnTo>
                          <a:pt x="283" y="4152"/>
                        </a:lnTo>
                        <a:lnTo>
                          <a:pt x="472" y="4246"/>
                        </a:lnTo>
                        <a:lnTo>
                          <a:pt x="472" y="4340"/>
                        </a:lnTo>
                        <a:lnTo>
                          <a:pt x="377" y="4435"/>
                        </a:lnTo>
                        <a:lnTo>
                          <a:pt x="283" y="4435"/>
                        </a:lnTo>
                        <a:lnTo>
                          <a:pt x="566" y="4529"/>
                        </a:lnTo>
                        <a:lnTo>
                          <a:pt x="472" y="4435"/>
                        </a:lnTo>
                        <a:lnTo>
                          <a:pt x="566" y="4435"/>
                        </a:lnTo>
                        <a:lnTo>
                          <a:pt x="849" y="4623"/>
                        </a:lnTo>
                        <a:lnTo>
                          <a:pt x="566" y="4623"/>
                        </a:lnTo>
                        <a:lnTo>
                          <a:pt x="472" y="4812"/>
                        </a:lnTo>
                        <a:lnTo>
                          <a:pt x="377" y="5284"/>
                        </a:lnTo>
                        <a:lnTo>
                          <a:pt x="283" y="5944"/>
                        </a:lnTo>
                        <a:lnTo>
                          <a:pt x="189" y="6133"/>
                        </a:lnTo>
                        <a:lnTo>
                          <a:pt x="0" y="6227"/>
                        </a:lnTo>
                        <a:lnTo>
                          <a:pt x="566" y="6416"/>
                        </a:lnTo>
                        <a:lnTo>
                          <a:pt x="1038" y="6494"/>
                        </a:lnTo>
                        <a:lnTo>
                          <a:pt x="1038" y="6494"/>
                        </a:lnTo>
                        <a:lnTo>
                          <a:pt x="1038" y="6510"/>
                        </a:lnTo>
                        <a:lnTo>
                          <a:pt x="1051" y="6497"/>
                        </a:lnTo>
                        <a:lnTo>
                          <a:pt x="1051" y="6497"/>
                        </a:lnTo>
                        <a:lnTo>
                          <a:pt x="1132" y="6510"/>
                        </a:lnTo>
                        <a:lnTo>
                          <a:pt x="1069" y="6479"/>
                        </a:lnTo>
                        <a:lnTo>
                          <a:pt x="1069" y="6479"/>
                        </a:lnTo>
                        <a:lnTo>
                          <a:pt x="1132" y="6416"/>
                        </a:lnTo>
                        <a:lnTo>
                          <a:pt x="1226" y="6133"/>
                        </a:lnTo>
                        <a:lnTo>
                          <a:pt x="1226" y="5944"/>
                        </a:lnTo>
                        <a:lnTo>
                          <a:pt x="1038" y="5755"/>
                        </a:lnTo>
                        <a:lnTo>
                          <a:pt x="1415" y="5755"/>
                        </a:lnTo>
                        <a:lnTo>
                          <a:pt x="1321" y="5661"/>
                        </a:lnTo>
                        <a:lnTo>
                          <a:pt x="1415" y="5661"/>
                        </a:lnTo>
                        <a:lnTo>
                          <a:pt x="1604" y="5755"/>
                        </a:lnTo>
                        <a:lnTo>
                          <a:pt x="1415" y="5567"/>
                        </a:lnTo>
                        <a:lnTo>
                          <a:pt x="1038" y="5189"/>
                        </a:lnTo>
                        <a:lnTo>
                          <a:pt x="1226" y="5284"/>
                        </a:lnTo>
                        <a:lnTo>
                          <a:pt x="1604" y="5378"/>
                        </a:lnTo>
                        <a:lnTo>
                          <a:pt x="2264" y="3491"/>
                        </a:lnTo>
                        <a:lnTo>
                          <a:pt x="3019" y="1605"/>
                        </a:lnTo>
                        <a:lnTo>
                          <a:pt x="3019" y="1888"/>
                        </a:lnTo>
                        <a:lnTo>
                          <a:pt x="3113" y="1699"/>
                        </a:lnTo>
                        <a:lnTo>
                          <a:pt x="3113" y="1888"/>
                        </a:lnTo>
                        <a:lnTo>
                          <a:pt x="3302" y="1699"/>
                        </a:lnTo>
                        <a:lnTo>
                          <a:pt x="3208" y="1888"/>
                        </a:lnTo>
                        <a:lnTo>
                          <a:pt x="3302" y="1982"/>
                        </a:lnTo>
                        <a:lnTo>
                          <a:pt x="3585" y="2076"/>
                        </a:lnTo>
                        <a:lnTo>
                          <a:pt x="3962" y="2171"/>
                        </a:lnTo>
                        <a:lnTo>
                          <a:pt x="4340" y="1982"/>
                        </a:lnTo>
                        <a:lnTo>
                          <a:pt x="4151" y="2171"/>
                        </a:lnTo>
                        <a:lnTo>
                          <a:pt x="4151" y="2359"/>
                        </a:lnTo>
                        <a:lnTo>
                          <a:pt x="4151" y="2454"/>
                        </a:lnTo>
                        <a:lnTo>
                          <a:pt x="4245" y="2548"/>
                        </a:lnTo>
                        <a:lnTo>
                          <a:pt x="4623" y="2548"/>
                        </a:lnTo>
                        <a:lnTo>
                          <a:pt x="4811" y="2359"/>
                        </a:lnTo>
                        <a:lnTo>
                          <a:pt x="5000" y="2642"/>
                        </a:lnTo>
                        <a:lnTo>
                          <a:pt x="5283" y="3020"/>
                        </a:lnTo>
                        <a:lnTo>
                          <a:pt x="5755" y="3208"/>
                        </a:lnTo>
                        <a:lnTo>
                          <a:pt x="6132" y="3208"/>
                        </a:lnTo>
                        <a:lnTo>
                          <a:pt x="6038" y="3397"/>
                        </a:lnTo>
                        <a:lnTo>
                          <a:pt x="6038" y="3586"/>
                        </a:lnTo>
                        <a:lnTo>
                          <a:pt x="6132" y="3680"/>
                        </a:lnTo>
                        <a:lnTo>
                          <a:pt x="6321" y="3680"/>
                        </a:lnTo>
                        <a:lnTo>
                          <a:pt x="6698" y="3586"/>
                        </a:lnTo>
                        <a:lnTo>
                          <a:pt x="6698" y="3869"/>
                        </a:lnTo>
                        <a:lnTo>
                          <a:pt x="6509" y="3963"/>
                        </a:lnTo>
                        <a:lnTo>
                          <a:pt x="6509" y="3963"/>
                        </a:lnTo>
                        <a:lnTo>
                          <a:pt x="6792" y="3869"/>
                        </a:lnTo>
                        <a:lnTo>
                          <a:pt x="6792" y="3491"/>
                        </a:lnTo>
                        <a:lnTo>
                          <a:pt x="6698" y="3397"/>
                        </a:lnTo>
                        <a:lnTo>
                          <a:pt x="6509" y="3586"/>
                        </a:lnTo>
                        <a:lnTo>
                          <a:pt x="6509" y="3586"/>
                        </a:lnTo>
                        <a:lnTo>
                          <a:pt x="6604" y="3303"/>
                        </a:lnTo>
                        <a:lnTo>
                          <a:pt x="6604" y="3114"/>
                        </a:lnTo>
                        <a:lnTo>
                          <a:pt x="6509" y="3020"/>
                        </a:lnTo>
                        <a:lnTo>
                          <a:pt x="6226" y="3020"/>
                        </a:lnTo>
                        <a:lnTo>
                          <a:pt x="5849" y="3114"/>
                        </a:lnTo>
                        <a:lnTo>
                          <a:pt x="5849" y="3114"/>
                        </a:lnTo>
                        <a:lnTo>
                          <a:pt x="5943" y="2831"/>
                        </a:lnTo>
                        <a:lnTo>
                          <a:pt x="5943" y="2925"/>
                        </a:lnTo>
                        <a:lnTo>
                          <a:pt x="6132" y="2548"/>
                        </a:lnTo>
                        <a:lnTo>
                          <a:pt x="5660" y="2359"/>
                        </a:lnTo>
                        <a:lnTo>
                          <a:pt x="5283" y="2171"/>
                        </a:lnTo>
                        <a:lnTo>
                          <a:pt x="4906" y="2171"/>
                        </a:lnTo>
                        <a:lnTo>
                          <a:pt x="4906" y="1699"/>
                        </a:lnTo>
                        <a:lnTo>
                          <a:pt x="5094" y="1322"/>
                        </a:lnTo>
                        <a:lnTo>
                          <a:pt x="4717" y="1605"/>
                        </a:lnTo>
                        <a:lnTo>
                          <a:pt x="4811" y="1322"/>
                        </a:lnTo>
                        <a:lnTo>
                          <a:pt x="4811" y="1322"/>
                        </a:lnTo>
                        <a:lnTo>
                          <a:pt x="4717" y="1416"/>
                        </a:lnTo>
                        <a:lnTo>
                          <a:pt x="4434" y="1605"/>
                        </a:lnTo>
                        <a:lnTo>
                          <a:pt x="4623" y="1322"/>
                        </a:lnTo>
                        <a:lnTo>
                          <a:pt x="4623" y="1227"/>
                        </a:lnTo>
                        <a:lnTo>
                          <a:pt x="4528" y="1133"/>
                        </a:lnTo>
                        <a:lnTo>
                          <a:pt x="4340" y="1322"/>
                        </a:lnTo>
                        <a:lnTo>
                          <a:pt x="4340" y="1510"/>
                        </a:lnTo>
                        <a:lnTo>
                          <a:pt x="4245" y="1322"/>
                        </a:lnTo>
                        <a:lnTo>
                          <a:pt x="4151" y="1227"/>
                        </a:lnTo>
                        <a:lnTo>
                          <a:pt x="3868" y="944"/>
                        </a:lnTo>
                        <a:lnTo>
                          <a:pt x="3208" y="567"/>
                        </a:lnTo>
                        <a:lnTo>
                          <a:pt x="2925" y="378"/>
                        </a:lnTo>
                        <a:lnTo>
                          <a:pt x="2736" y="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735E81-7B4D-488B-8BDC-CF1B0851DB22}"/>
                </a:ext>
              </a:extLst>
            </p:cNvPr>
            <p:cNvSpPr/>
            <p:nvPr/>
          </p:nvSpPr>
          <p:spPr>
            <a:xfrm rot="3015425">
              <a:off x="2959093" y="4536188"/>
              <a:ext cx="238936" cy="19740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Shape 95">
            <a:extLst>
              <a:ext uri="{FF2B5EF4-FFF2-40B4-BE49-F238E27FC236}">
                <a16:creationId xmlns:a16="http://schemas.microsoft.com/office/drawing/2014/main" id="{3BC7A950-7AD1-464D-995A-7E2E1214F8AC}"/>
              </a:ext>
            </a:extLst>
          </p:cNvPr>
          <p:cNvGrpSpPr/>
          <p:nvPr/>
        </p:nvGrpSpPr>
        <p:grpSpPr>
          <a:xfrm rot="21364584">
            <a:off x="2531452" y="3466138"/>
            <a:ext cx="974167" cy="493140"/>
            <a:chOff x="1113100" y="2199475"/>
            <a:chExt cx="801900" cy="709925"/>
          </a:xfrm>
        </p:grpSpPr>
        <p:sp>
          <p:nvSpPr>
            <p:cNvPr id="21" name="Shape 96">
              <a:extLst>
                <a:ext uri="{FF2B5EF4-FFF2-40B4-BE49-F238E27FC236}">
                  <a16:creationId xmlns:a16="http://schemas.microsoft.com/office/drawing/2014/main" id="{FDCDE7B3-C106-419E-A952-E843A0AB5A0F}"/>
                </a:ext>
              </a:extLst>
            </p:cNvPr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0" t="0" r="0" b="0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97">
              <a:extLst>
                <a:ext uri="{FF2B5EF4-FFF2-40B4-BE49-F238E27FC236}">
                  <a16:creationId xmlns:a16="http://schemas.microsoft.com/office/drawing/2014/main" id="{4B031496-7F8E-4EDD-BFEC-5ECB2839F1B3}"/>
                </a:ext>
              </a:extLst>
            </p:cNvPr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0" t="0" r="0" b="0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B035C10-6CEC-4D7C-8471-03CDEF551BFA}"/>
              </a:ext>
            </a:extLst>
          </p:cNvPr>
          <p:cNvSpPr/>
          <p:nvPr/>
        </p:nvSpPr>
        <p:spPr>
          <a:xfrm>
            <a:off x="2589461" y="2256927"/>
            <a:ext cx="1688790" cy="1134449"/>
          </a:xfrm>
          <a:prstGeom prst="rect">
            <a:avLst/>
          </a:prstGeom>
          <a:blipFill dpi="0" rotWithShape="1">
            <a:blip r:embed="rId5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35E4605-7D94-431B-92D3-65D7AA233803}"/>
              </a:ext>
            </a:extLst>
          </p:cNvPr>
          <p:cNvSpPr txBox="1"/>
          <p:nvPr/>
        </p:nvSpPr>
        <p:spPr>
          <a:xfrm>
            <a:off x="2631082" y="1745817"/>
            <a:ext cx="1688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Patient specific breast geometry</a:t>
            </a:r>
          </a:p>
        </p:txBody>
      </p:sp>
      <p:sp>
        <p:nvSpPr>
          <p:cNvPr id="25" name="Shape 397">
            <a:extLst>
              <a:ext uri="{FF2B5EF4-FFF2-40B4-BE49-F238E27FC236}">
                <a16:creationId xmlns:a16="http://schemas.microsoft.com/office/drawing/2014/main" id="{C35CE3A6-A0A1-441C-BC8D-0B7E7D21C986}"/>
              </a:ext>
            </a:extLst>
          </p:cNvPr>
          <p:cNvSpPr/>
          <p:nvPr/>
        </p:nvSpPr>
        <p:spPr>
          <a:xfrm>
            <a:off x="2561534" y="1651128"/>
            <a:ext cx="1758338" cy="1815698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8ABA9D8-DAF1-44E9-8F9E-6B85FBB0A7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805157" y="1550691"/>
            <a:ext cx="3980068" cy="2656788"/>
          </a:xfrm>
        </p:spPr>
        <p:txBody>
          <a:bodyPr/>
          <a:lstStyle/>
          <a:p>
            <a:r>
              <a:rPr lang="en-GB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Psychological and  social  factors:  </a:t>
            </a:r>
          </a:p>
          <a:p>
            <a:pPr lvl="1"/>
            <a:r>
              <a:rPr lang="en-GB" sz="1400" dirty="0"/>
              <a:t>social status</a:t>
            </a:r>
          </a:p>
          <a:p>
            <a:pPr lvl="1"/>
            <a:r>
              <a:rPr lang="en-GB" sz="1400" dirty="0"/>
              <a:t>physical condition</a:t>
            </a:r>
          </a:p>
          <a:p>
            <a:pPr lvl="1"/>
            <a:r>
              <a:rPr lang="en-GB" sz="1400" dirty="0"/>
              <a:t> anxiety</a:t>
            </a:r>
          </a:p>
          <a:p>
            <a:r>
              <a:rPr lang="en-GB" sz="1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Physical factors:</a:t>
            </a:r>
          </a:p>
          <a:p>
            <a:pPr lvl="1"/>
            <a:r>
              <a:rPr lang="en-GB" sz="1400" dirty="0">
                <a:solidFill>
                  <a:schemeClr val="bg1"/>
                </a:solidFill>
              </a:rPr>
              <a:t>compression force</a:t>
            </a:r>
          </a:p>
          <a:p>
            <a:pPr lvl="1"/>
            <a:r>
              <a:rPr lang="fr-FR" sz="1400" dirty="0">
                <a:solidFill>
                  <a:schemeClr val="bg1"/>
                </a:solidFill>
              </a:rPr>
              <a:t>s</a:t>
            </a:r>
            <a:r>
              <a:rPr lang="en-GB" sz="1400" dirty="0">
                <a:solidFill>
                  <a:schemeClr val="bg1"/>
                </a:solidFill>
              </a:rPr>
              <a:t>train intensity</a:t>
            </a:r>
          </a:p>
        </p:txBody>
      </p:sp>
      <p:sp>
        <p:nvSpPr>
          <p:cNvPr id="40" name="Shape 353">
            <a:extLst>
              <a:ext uri="{FF2B5EF4-FFF2-40B4-BE49-F238E27FC236}">
                <a16:creationId xmlns:a16="http://schemas.microsoft.com/office/drawing/2014/main" id="{77B68989-F010-4410-A2B5-5D01C4B32775}"/>
              </a:ext>
            </a:extLst>
          </p:cNvPr>
          <p:cNvSpPr/>
          <p:nvPr/>
        </p:nvSpPr>
        <p:spPr>
          <a:xfrm>
            <a:off x="8362678" y="2589479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354">
            <a:extLst>
              <a:ext uri="{FF2B5EF4-FFF2-40B4-BE49-F238E27FC236}">
                <a16:creationId xmlns:a16="http://schemas.microsoft.com/office/drawing/2014/main" id="{19BE223E-B805-4BB0-9FD1-407854EDFA7A}"/>
              </a:ext>
            </a:extLst>
          </p:cNvPr>
          <p:cNvSpPr/>
          <p:nvPr/>
        </p:nvSpPr>
        <p:spPr>
          <a:xfrm>
            <a:off x="8367917" y="1667299"/>
            <a:ext cx="365875" cy="374398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1FD6A4C-0949-4661-89D6-58C4B53FDE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71" y="3962061"/>
            <a:ext cx="1678234" cy="920364"/>
          </a:xfrm>
          <a:prstGeom prst="rect">
            <a:avLst/>
          </a:prstGeom>
        </p:spPr>
      </p:pic>
      <p:sp>
        <p:nvSpPr>
          <p:cNvPr id="48" name="Shape 83">
            <a:extLst>
              <a:ext uri="{FF2B5EF4-FFF2-40B4-BE49-F238E27FC236}">
                <a16:creationId xmlns:a16="http://schemas.microsoft.com/office/drawing/2014/main" id="{5F6D7808-A4AA-4CB0-A4DF-85CF24A916B9}"/>
              </a:ext>
            </a:extLst>
          </p:cNvPr>
          <p:cNvSpPr txBox="1">
            <a:spLocks/>
          </p:cNvSpPr>
          <p:nvPr/>
        </p:nvSpPr>
        <p:spPr>
          <a:xfrm>
            <a:off x="6065356" y="4024786"/>
            <a:ext cx="2746404" cy="5488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spcBef>
                <a:spcPts val="600"/>
              </a:spcBef>
              <a:buClr>
                <a:schemeClr val="bg1"/>
              </a:buClr>
              <a:buSzPts val="2000"/>
            </a:pPr>
            <a:r>
              <a:rPr lang="en-GB" dirty="0">
                <a:solidFill>
                  <a:srgbClr val="FFC000"/>
                </a:solidFill>
                <a:latin typeface="Sniglet" panose="020B0604020202020204" charset="0"/>
              </a:rPr>
              <a:t>Develop  a patient specific breast biomechanical model </a:t>
            </a:r>
          </a:p>
        </p:txBody>
      </p:sp>
      <p:sp>
        <p:nvSpPr>
          <p:cNvPr id="66" name="Shape 397">
            <a:extLst>
              <a:ext uri="{FF2B5EF4-FFF2-40B4-BE49-F238E27FC236}">
                <a16:creationId xmlns:a16="http://schemas.microsoft.com/office/drawing/2014/main" id="{CFD8E6BD-868A-4E4E-B25C-E72DDA670EF0}"/>
              </a:ext>
            </a:extLst>
          </p:cNvPr>
          <p:cNvSpPr/>
          <p:nvPr/>
        </p:nvSpPr>
        <p:spPr>
          <a:xfrm>
            <a:off x="4154420" y="3878933"/>
            <a:ext cx="4657339" cy="1091841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AB9CB51-BDD7-4574-8AB2-E86834541602}"/>
              </a:ext>
            </a:extLst>
          </p:cNvPr>
          <p:cNvSpPr txBox="1"/>
          <p:nvPr/>
        </p:nvSpPr>
        <p:spPr>
          <a:xfrm>
            <a:off x="277050" y="4840260"/>
            <a:ext cx="36234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Image simulation framework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CAA8786-B339-4524-8BF6-3FB31DF572F5}"/>
              </a:ext>
            </a:extLst>
          </p:cNvPr>
          <p:cNvGrpSpPr/>
          <p:nvPr/>
        </p:nvGrpSpPr>
        <p:grpSpPr>
          <a:xfrm>
            <a:off x="4858261" y="967973"/>
            <a:ext cx="4285739" cy="548837"/>
            <a:chOff x="4852399" y="956214"/>
            <a:chExt cx="4285739" cy="548837"/>
          </a:xfrm>
        </p:grpSpPr>
        <p:sp>
          <p:nvSpPr>
            <p:cNvPr id="34" name="Shape 397">
              <a:extLst>
                <a:ext uri="{FF2B5EF4-FFF2-40B4-BE49-F238E27FC236}">
                  <a16:creationId xmlns:a16="http://schemas.microsoft.com/office/drawing/2014/main" id="{887DBE37-29BB-4C3F-9026-C5BE531093D6}"/>
                </a:ext>
              </a:extLst>
            </p:cNvPr>
            <p:cNvSpPr/>
            <p:nvPr/>
          </p:nvSpPr>
          <p:spPr>
            <a:xfrm>
              <a:off x="4852399" y="1022799"/>
              <a:ext cx="3908143" cy="358094"/>
            </a:xfrm>
            <a:custGeom>
              <a:avLst/>
              <a:gdLst/>
              <a:ahLst/>
              <a:cxnLst/>
              <a:rect l="0" t="0" r="0" b="0"/>
              <a:pathLst>
                <a:path w="65189" h="62358" extrusionOk="0">
                  <a:moveTo>
                    <a:pt x="40283" y="1525"/>
                  </a:moveTo>
                  <a:lnTo>
                    <a:pt x="40000" y="1541"/>
                  </a:lnTo>
                  <a:lnTo>
                    <a:pt x="40000" y="1541"/>
                  </a:lnTo>
                  <a:lnTo>
                    <a:pt x="39811" y="1604"/>
                  </a:lnTo>
                  <a:lnTo>
                    <a:pt x="40283" y="1525"/>
                  </a:lnTo>
                  <a:close/>
                  <a:moveTo>
                    <a:pt x="22547" y="1793"/>
                  </a:moveTo>
                  <a:lnTo>
                    <a:pt x="22359" y="1887"/>
                  </a:lnTo>
                  <a:lnTo>
                    <a:pt x="21981" y="2359"/>
                  </a:lnTo>
                  <a:lnTo>
                    <a:pt x="24057" y="1981"/>
                  </a:lnTo>
                  <a:lnTo>
                    <a:pt x="23208" y="2076"/>
                  </a:lnTo>
                  <a:lnTo>
                    <a:pt x="22925" y="1981"/>
                  </a:lnTo>
                  <a:lnTo>
                    <a:pt x="22642" y="1887"/>
                  </a:lnTo>
                  <a:lnTo>
                    <a:pt x="22642" y="1793"/>
                  </a:lnTo>
                  <a:close/>
                  <a:moveTo>
                    <a:pt x="64528" y="13585"/>
                  </a:moveTo>
                  <a:lnTo>
                    <a:pt x="64528" y="13679"/>
                  </a:lnTo>
                  <a:lnTo>
                    <a:pt x="64551" y="13679"/>
                  </a:lnTo>
                  <a:lnTo>
                    <a:pt x="64528" y="13585"/>
                  </a:lnTo>
                  <a:close/>
                  <a:moveTo>
                    <a:pt x="33868" y="58678"/>
                  </a:moveTo>
                  <a:lnTo>
                    <a:pt x="34057" y="58772"/>
                  </a:lnTo>
                  <a:lnTo>
                    <a:pt x="34057" y="58772"/>
                  </a:lnTo>
                  <a:lnTo>
                    <a:pt x="33962" y="58678"/>
                  </a:lnTo>
                  <a:close/>
                  <a:moveTo>
                    <a:pt x="30849" y="58678"/>
                  </a:moveTo>
                  <a:lnTo>
                    <a:pt x="30943" y="58772"/>
                  </a:lnTo>
                  <a:lnTo>
                    <a:pt x="30283" y="58867"/>
                  </a:lnTo>
                  <a:lnTo>
                    <a:pt x="30472" y="58772"/>
                  </a:lnTo>
                  <a:lnTo>
                    <a:pt x="30849" y="58678"/>
                  </a:lnTo>
                  <a:close/>
                  <a:moveTo>
                    <a:pt x="32264" y="59056"/>
                  </a:moveTo>
                  <a:lnTo>
                    <a:pt x="33113" y="59244"/>
                  </a:lnTo>
                  <a:lnTo>
                    <a:pt x="31698" y="59339"/>
                  </a:lnTo>
                  <a:lnTo>
                    <a:pt x="31415" y="59339"/>
                  </a:lnTo>
                  <a:lnTo>
                    <a:pt x="32264" y="59056"/>
                  </a:lnTo>
                  <a:close/>
                  <a:moveTo>
                    <a:pt x="60849" y="0"/>
                  </a:moveTo>
                  <a:lnTo>
                    <a:pt x="58679" y="95"/>
                  </a:lnTo>
                  <a:lnTo>
                    <a:pt x="56792" y="189"/>
                  </a:lnTo>
                  <a:lnTo>
                    <a:pt x="58584" y="378"/>
                  </a:lnTo>
                  <a:lnTo>
                    <a:pt x="58301" y="189"/>
                  </a:lnTo>
                  <a:lnTo>
                    <a:pt x="59151" y="378"/>
                  </a:lnTo>
                  <a:lnTo>
                    <a:pt x="58679" y="472"/>
                  </a:lnTo>
                  <a:lnTo>
                    <a:pt x="58018" y="472"/>
                  </a:lnTo>
                  <a:lnTo>
                    <a:pt x="56792" y="283"/>
                  </a:lnTo>
                  <a:lnTo>
                    <a:pt x="55943" y="283"/>
                  </a:lnTo>
                  <a:lnTo>
                    <a:pt x="54528" y="378"/>
                  </a:lnTo>
                  <a:lnTo>
                    <a:pt x="50660" y="378"/>
                  </a:lnTo>
                  <a:lnTo>
                    <a:pt x="48585" y="472"/>
                  </a:lnTo>
                  <a:lnTo>
                    <a:pt x="46226" y="472"/>
                  </a:lnTo>
                  <a:lnTo>
                    <a:pt x="43868" y="283"/>
                  </a:lnTo>
                  <a:lnTo>
                    <a:pt x="44056" y="472"/>
                  </a:lnTo>
                  <a:lnTo>
                    <a:pt x="44339" y="472"/>
                  </a:lnTo>
                  <a:lnTo>
                    <a:pt x="43396" y="661"/>
                  </a:lnTo>
                  <a:lnTo>
                    <a:pt x="42170" y="849"/>
                  </a:lnTo>
                  <a:lnTo>
                    <a:pt x="40849" y="755"/>
                  </a:lnTo>
                  <a:lnTo>
                    <a:pt x="40377" y="661"/>
                  </a:lnTo>
                  <a:lnTo>
                    <a:pt x="39906" y="566"/>
                  </a:lnTo>
                  <a:lnTo>
                    <a:pt x="39717" y="566"/>
                  </a:lnTo>
                  <a:lnTo>
                    <a:pt x="38207" y="661"/>
                  </a:lnTo>
                  <a:lnTo>
                    <a:pt x="36509" y="944"/>
                  </a:lnTo>
                  <a:lnTo>
                    <a:pt x="34906" y="1132"/>
                  </a:lnTo>
                  <a:lnTo>
                    <a:pt x="33585" y="1132"/>
                  </a:lnTo>
                  <a:lnTo>
                    <a:pt x="33962" y="1038"/>
                  </a:lnTo>
                  <a:lnTo>
                    <a:pt x="33774" y="944"/>
                  </a:lnTo>
                  <a:lnTo>
                    <a:pt x="33396" y="944"/>
                  </a:lnTo>
                  <a:lnTo>
                    <a:pt x="32453" y="1038"/>
                  </a:lnTo>
                  <a:lnTo>
                    <a:pt x="30283" y="1321"/>
                  </a:lnTo>
                  <a:lnTo>
                    <a:pt x="30472" y="1415"/>
                  </a:lnTo>
                  <a:lnTo>
                    <a:pt x="30566" y="1510"/>
                  </a:lnTo>
                  <a:lnTo>
                    <a:pt x="29151" y="1604"/>
                  </a:lnTo>
                  <a:lnTo>
                    <a:pt x="29057" y="1698"/>
                  </a:lnTo>
                  <a:lnTo>
                    <a:pt x="29717" y="1698"/>
                  </a:lnTo>
                  <a:lnTo>
                    <a:pt x="28208" y="1793"/>
                  </a:lnTo>
                  <a:lnTo>
                    <a:pt x="27547" y="1793"/>
                  </a:lnTo>
                  <a:lnTo>
                    <a:pt x="27642" y="1698"/>
                  </a:lnTo>
                  <a:lnTo>
                    <a:pt x="28585" y="1510"/>
                  </a:lnTo>
                  <a:lnTo>
                    <a:pt x="27736" y="1604"/>
                  </a:lnTo>
                  <a:lnTo>
                    <a:pt x="26887" y="1698"/>
                  </a:lnTo>
                  <a:lnTo>
                    <a:pt x="26038" y="1698"/>
                  </a:lnTo>
                  <a:lnTo>
                    <a:pt x="25189" y="1793"/>
                  </a:lnTo>
                  <a:lnTo>
                    <a:pt x="25189" y="1793"/>
                  </a:lnTo>
                  <a:lnTo>
                    <a:pt x="25755" y="1698"/>
                  </a:lnTo>
                  <a:lnTo>
                    <a:pt x="24906" y="1793"/>
                  </a:lnTo>
                  <a:lnTo>
                    <a:pt x="24057" y="1981"/>
                  </a:lnTo>
                  <a:lnTo>
                    <a:pt x="25094" y="1887"/>
                  </a:lnTo>
                  <a:lnTo>
                    <a:pt x="26132" y="1981"/>
                  </a:lnTo>
                  <a:lnTo>
                    <a:pt x="24906" y="2264"/>
                  </a:lnTo>
                  <a:lnTo>
                    <a:pt x="23585" y="2359"/>
                  </a:lnTo>
                  <a:lnTo>
                    <a:pt x="23585" y="2453"/>
                  </a:lnTo>
                  <a:lnTo>
                    <a:pt x="23585" y="2547"/>
                  </a:lnTo>
                  <a:lnTo>
                    <a:pt x="25566" y="2359"/>
                  </a:lnTo>
                  <a:lnTo>
                    <a:pt x="27547" y="2264"/>
                  </a:lnTo>
                  <a:lnTo>
                    <a:pt x="29434" y="1981"/>
                  </a:lnTo>
                  <a:lnTo>
                    <a:pt x="30377" y="1793"/>
                  </a:lnTo>
                  <a:lnTo>
                    <a:pt x="31321" y="1604"/>
                  </a:lnTo>
                  <a:lnTo>
                    <a:pt x="30472" y="1887"/>
                  </a:lnTo>
                  <a:lnTo>
                    <a:pt x="30660" y="1981"/>
                  </a:lnTo>
                  <a:lnTo>
                    <a:pt x="31038" y="2076"/>
                  </a:lnTo>
                  <a:lnTo>
                    <a:pt x="31981" y="2170"/>
                  </a:lnTo>
                  <a:lnTo>
                    <a:pt x="33302" y="2170"/>
                  </a:lnTo>
                  <a:lnTo>
                    <a:pt x="34717" y="2076"/>
                  </a:lnTo>
                  <a:lnTo>
                    <a:pt x="37075" y="1887"/>
                  </a:lnTo>
                  <a:lnTo>
                    <a:pt x="37830" y="1793"/>
                  </a:lnTo>
                  <a:lnTo>
                    <a:pt x="37924" y="1698"/>
                  </a:lnTo>
                  <a:lnTo>
                    <a:pt x="38868" y="1604"/>
                  </a:lnTo>
                  <a:lnTo>
                    <a:pt x="38962" y="1510"/>
                  </a:lnTo>
                  <a:lnTo>
                    <a:pt x="38868" y="1510"/>
                  </a:lnTo>
                  <a:lnTo>
                    <a:pt x="38113" y="1415"/>
                  </a:lnTo>
                  <a:lnTo>
                    <a:pt x="40000" y="1510"/>
                  </a:lnTo>
                  <a:lnTo>
                    <a:pt x="38868" y="1604"/>
                  </a:lnTo>
                  <a:lnTo>
                    <a:pt x="40000" y="1541"/>
                  </a:lnTo>
                  <a:lnTo>
                    <a:pt x="40000" y="1541"/>
                  </a:lnTo>
                  <a:lnTo>
                    <a:pt x="40094" y="1510"/>
                  </a:lnTo>
                  <a:lnTo>
                    <a:pt x="40377" y="1510"/>
                  </a:lnTo>
                  <a:lnTo>
                    <a:pt x="40283" y="1525"/>
                  </a:lnTo>
                  <a:lnTo>
                    <a:pt x="40283" y="1525"/>
                  </a:lnTo>
                  <a:lnTo>
                    <a:pt x="40566" y="1510"/>
                  </a:lnTo>
                  <a:lnTo>
                    <a:pt x="41509" y="1604"/>
                  </a:lnTo>
                  <a:lnTo>
                    <a:pt x="44151" y="1415"/>
                  </a:lnTo>
                  <a:lnTo>
                    <a:pt x="45000" y="1321"/>
                  </a:lnTo>
                  <a:lnTo>
                    <a:pt x="44434" y="1321"/>
                  </a:lnTo>
                  <a:lnTo>
                    <a:pt x="45188" y="1132"/>
                  </a:lnTo>
                  <a:lnTo>
                    <a:pt x="45660" y="1227"/>
                  </a:lnTo>
                  <a:lnTo>
                    <a:pt x="45755" y="1227"/>
                  </a:lnTo>
                  <a:lnTo>
                    <a:pt x="45755" y="1321"/>
                  </a:lnTo>
                  <a:lnTo>
                    <a:pt x="45377" y="1321"/>
                  </a:lnTo>
                  <a:lnTo>
                    <a:pt x="46038" y="1415"/>
                  </a:lnTo>
                  <a:lnTo>
                    <a:pt x="46792" y="1321"/>
                  </a:lnTo>
                  <a:lnTo>
                    <a:pt x="46792" y="1227"/>
                  </a:lnTo>
                  <a:lnTo>
                    <a:pt x="46981" y="1321"/>
                  </a:lnTo>
                  <a:lnTo>
                    <a:pt x="47547" y="1321"/>
                  </a:lnTo>
                  <a:lnTo>
                    <a:pt x="47358" y="1510"/>
                  </a:lnTo>
                  <a:lnTo>
                    <a:pt x="46981" y="1510"/>
                  </a:lnTo>
                  <a:lnTo>
                    <a:pt x="46792" y="1415"/>
                  </a:lnTo>
                  <a:lnTo>
                    <a:pt x="43868" y="1698"/>
                  </a:lnTo>
                  <a:lnTo>
                    <a:pt x="45566" y="1698"/>
                  </a:lnTo>
                  <a:lnTo>
                    <a:pt x="47264" y="1604"/>
                  </a:lnTo>
                  <a:lnTo>
                    <a:pt x="50566" y="1321"/>
                  </a:lnTo>
                  <a:lnTo>
                    <a:pt x="52169" y="1227"/>
                  </a:lnTo>
                  <a:lnTo>
                    <a:pt x="55471" y="1227"/>
                  </a:lnTo>
                  <a:lnTo>
                    <a:pt x="57075" y="1415"/>
                  </a:lnTo>
                  <a:lnTo>
                    <a:pt x="56603" y="1321"/>
                  </a:lnTo>
                  <a:lnTo>
                    <a:pt x="56509" y="1227"/>
                  </a:lnTo>
                  <a:lnTo>
                    <a:pt x="57264" y="1132"/>
                  </a:lnTo>
                  <a:lnTo>
                    <a:pt x="58396" y="1227"/>
                  </a:lnTo>
                  <a:lnTo>
                    <a:pt x="58773" y="1227"/>
                  </a:lnTo>
                  <a:lnTo>
                    <a:pt x="58962" y="1321"/>
                  </a:lnTo>
                  <a:lnTo>
                    <a:pt x="59905" y="1321"/>
                  </a:lnTo>
                  <a:lnTo>
                    <a:pt x="61037" y="1510"/>
                  </a:lnTo>
                  <a:lnTo>
                    <a:pt x="61603" y="1698"/>
                  </a:lnTo>
                  <a:lnTo>
                    <a:pt x="62075" y="1887"/>
                  </a:lnTo>
                  <a:lnTo>
                    <a:pt x="62452" y="2076"/>
                  </a:lnTo>
                  <a:lnTo>
                    <a:pt x="62547" y="2359"/>
                  </a:lnTo>
                  <a:lnTo>
                    <a:pt x="62641" y="4528"/>
                  </a:lnTo>
                  <a:lnTo>
                    <a:pt x="62641" y="8113"/>
                  </a:lnTo>
                  <a:lnTo>
                    <a:pt x="62547" y="17547"/>
                  </a:lnTo>
                  <a:lnTo>
                    <a:pt x="62547" y="22547"/>
                  </a:lnTo>
                  <a:lnTo>
                    <a:pt x="62641" y="27075"/>
                  </a:lnTo>
                  <a:lnTo>
                    <a:pt x="62830" y="30849"/>
                  </a:lnTo>
                  <a:lnTo>
                    <a:pt x="62924" y="32169"/>
                  </a:lnTo>
                  <a:lnTo>
                    <a:pt x="63113" y="33207"/>
                  </a:lnTo>
                  <a:lnTo>
                    <a:pt x="63113" y="34528"/>
                  </a:lnTo>
                  <a:lnTo>
                    <a:pt x="63207" y="35943"/>
                  </a:lnTo>
                  <a:lnTo>
                    <a:pt x="63207" y="36886"/>
                  </a:lnTo>
                  <a:lnTo>
                    <a:pt x="63113" y="38396"/>
                  </a:lnTo>
                  <a:lnTo>
                    <a:pt x="62830" y="42358"/>
                  </a:lnTo>
                  <a:lnTo>
                    <a:pt x="62547" y="46509"/>
                  </a:lnTo>
                  <a:lnTo>
                    <a:pt x="62452" y="48207"/>
                  </a:lnTo>
                  <a:lnTo>
                    <a:pt x="62547" y="49527"/>
                  </a:lnTo>
                  <a:lnTo>
                    <a:pt x="62547" y="51131"/>
                  </a:lnTo>
                  <a:lnTo>
                    <a:pt x="62547" y="52735"/>
                  </a:lnTo>
                  <a:lnTo>
                    <a:pt x="62358" y="53584"/>
                  </a:lnTo>
                  <a:lnTo>
                    <a:pt x="62264" y="54339"/>
                  </a:lnTo>
                  <a:lnTo>
                    <a:pt x="61981" y="55093"/>
                  </a:lnTo>
                  <a:lnTo>
                    <a:pt x="61603" y="55754"/>
                  </a:lnTo>
                  <a:lnTo>
                    <a:pt x="61792" y="55754"/>
                  </a:lnTo>
                  <a:lnTo>
                    <a:pt x="61886" y="55565"/>
                  </a:lnTo>
                  <a:lnTo>
                    <a:pt x="62169" y="55376"/>
                  </a:lnTo>
                  <a:lnTo>
                    <a:pt x="62264" y="55565"/>
                  </a:lnTo>
                  <a:lnTo>
                    <a:pt x="62169" y="55754"/>
                  </a:lnTo>
                  <a:lnTo>
                    <a:pt x="61981" y="56225"/>
                  </a:lnTo>
                  <a:lnTo>
                    <a:pt x="61792" y="56037"/>
                  </a:lnTo>
                  <a:lnTo>
                    <a:pt x="61509" y="55754"/>
                  </a:lnTo>
                  <a:lnTo>
                    <a:pt x="61603" y="55942"/>
                  </a:lnTo>
                  <a:lnTo>
                    <a:pt x="61509" y="55942"/>
                  </a:lnTo>
                  <a:lnTo>
                    <a:pt x="61603" y="56037"/>
                  </a:lnTo>
                  <a:lnTo>
                    <a:pt x="60094" y="56320"/>
                  </a:lnTo>
                  <a:lnTo>
                    <a:pt x="58773" y="56414"/>
                  </a:lnTo>
                  <a:lnTo>
                    <a:pt x="57547" y="56508"/>
                  </a:lnTo>
                  <a:lnTo>
                    <a:pt x="56415" y="56508"/>
                  </a:lnTo>
                  <a:lnTo>
                    <a:pt x="56698" y="56320"/>
                  </a:lnTo>
                  <a:lnTo>
                    <a:pt x="56698" y="56320"/>
                  </a:lnTo>
                  <a:lnTo>
                    <a:pt x="56037" y="56508"/>
                  </a:lnTo>
                  <a:lnTo>
                    <a:pt x="54811" y="56886"/>
                  </a:lnTo>
                  <a:lnTo>
                    <a:pt x="53679" y="57074"/>
                  </a:lnTo>
                  <a:lnTo>
                    <a:pt x="53868" y="56791"/>
                  </a:lnTo>
                  <a:lnTo>
                    <a:pt x="54245" y="56697"/>
                  </a:lnTo>
                  <a:lnTo>
                    <a:pt x="53019" y="56886"/>
                  </a:lnTo>
                  <a:lnTo>
                    <a:pt x="51698" y="56980"/>
                  </a:lnTo>
                  <a:lnTo>
                    <a:pt x="50943" y="57074"/>
                  </a:lnTo>
                  <a:lnTo>
                    <a:pt x="51132" y="57169"/>
                  </a:lnTo>
                  <a:lnTo>
                    <a:pt x="48962" y="57452"/>
                  </a:lnTo>
                  <a:lnTo>
                    <a:pt x="48962" y="57357"/>
                  </a:lnTo>
                  <a:lnTo>
                    <a:pt x="48019" y="57452"/>
                  </a:lnTo>
                  <a:lnTo>
                    <a:pt x="47641" y="57452"/>
                  </a:lnTo>
                  <a:lnTo>
                    <a:pt x="46604" y="57546"/>
                  </a:lnTo>
                  <a:lnTo>
                    <a:pt x="44717" y="57546"/>
                  </a:lnTo>
                  <a:lnTo>
                    <a:pt x="44339" y="57452"/>
                  </a:lnTo>
                  <a:lnTo>
                    <a:pt x="45000" y="57263"/>
                  </a:lnTo>
                  <a:lnTo>
                    <a:pt x="40000" y="57829"/>
                  </a:lnTo>
                  <a:lnTo>
                    <a:pt x="38019" y="58206"/>
                  </a:lnTo>
                  <a:lnTo>
                    <a:pt x="37547" y="58018"/>
                  </a:lnTo>
                  <a:lnTo>
                    <a:pt x="37075" y="58018"/>
                  </a:lnTo>
                  <a:lnTo>
                    <a:pt x="36698" y="58112"/>
                  </a:lnTo>
                  <a:lnTo>
                    <a:pt x="36415" y="58301"/>
                  </a:lnTo>
                  <a:lnTo>
                    <a:pt x="36038" y="58301"/>
                  </a:lnTo>
                  <a:lnTo>
                    <a:pt x="36038" y="58395"/>
                  </a:lnTo>
                  <a:lnTo>
                    <a:pt x="36321" y="58395"/>
                  </a:lnTo>
                  <a:lnTo>
                    <a:pt x="36132" y="58678"/>
                  </a:lnTo>
                  <a:lnTo>
                    <a:pt x="37075" y="58678"/>
                  </a:lnTo>
                  <a:lnTo>
                    <a:pt x="37830" y="58584"/>
                  </a:lnTo>
                  <a:lnTo>
                    <a:pt x="38585" y="58489"/>
                  </a:lnTo>
                  <a:lnTo>
                    <a:pt x="39434" y="58489"/>
                  </a:lnTo>
                  <a:lnTo>
                    <a:pt x="38585" y="58867"/>
                  </a:lnTo>
                  <a:lnTo>
                    <a:pt x="37358" y="59244"/>
                  </a:lnTo>
                  <a:lnTo>
                    <a:pt x="36792" y="59339"/>
                  </a:lnTo>
                  <a:lnTo>
                    <a:pt x="36226" y="59339"/>
                  </a:lnTo>
                  <a:lnTo>
                    <a:pt x="35755" y="59244"/>
                  </a:lnTo>
                  <a:lnTo>
                    <a:pt x="35566" y="59056"/>
                  </a:lnTo>
                  <a:lnTo>
                    <a:pt x="35472" y="58867"/>
                  </a:lnTo>
                  <a:lnTo>
                    <a:pt x="36509" y="58772"/>
                  </a:lnTo>
                  <a:lnTo>
                    <a:pt x="35377" y="58678"/>
                  </a:lnTo>
                  <a:lnTo>
                    <a:pt x="34151" y="58772"/>
                  </a:lnTo>
                  <a:lnTo>
                    <a:pt x="34057" y="58772"/>
                  </a:lnTo>
                  <a:lnTo>
                    <a:pt x="33208" y="58961"/>
                  </a:lnTo>
                  <a:lnTo>
                    <a:pt x="32264" y="59056"/>
                  </a:lnTo>
                  <a:lnTo>
                    <a:pt x="32264" y="59056"/>
                  </a:lnTo>
                  <a:lnTo>
                    <a:pt x="33113" y="58867"/>
                  </a:lnTo>
                  <a:lnTo>
                    <a:pt x="31887" y="58489"/>
                  </a:lnTo>
                  <a:lnTo>
                    <a:pt x="31132" y="58395"/>
                  </a:lnTo>
                  <a:lnTo>
                    <a:pt x="31038" y="58301"/>
                  </a:lnTo>
                  <a:lnTo>
                    <a:pt x="31132" y="58301"/>
                  </a:lnTo>
                  <a:lnTo>
                    <a:pt x="31509" y="58206"/>
                  </a:lnTo>
                  <a:lnTo>
                    <a:pt x="30660" y="58206"/>
                  </a:lnTo>
                  <a:lnTo>
                    <a:pt x="30283" y="58301"/>
                  </a:lnTo>
                  <a:lnTo>
                    <a:pt x="29906" y="58489"/>
                  </a:lnTo>
                  <a:lnTo>
                    <a:pt x="29151" y="58678"/>
                  </a:lnTo>
                  <a:lnTo>
                    <a:pt x="29340" y="58584"/>
                  </a:lnTo>
                  <a:lnTo>
                    <a:pt x="29434" y="58395"/>
                  </a:lnTo>
                  <a:lnTo>
                    <a:pt x="29434" y="58395"/>
                  </a:lnTo>
                  <a:lnTo>
                    <a:pt x="28585" y="58489"/>
                  </a:lnTo>
                  <a:lnTo>
                    <a:pt x="28491" y="58584"/>
                  </a:lnTo>
                  <a:lnTo>
                    <a:pt x="28396" y="58678"/>
                  </a:lnTo>
                  <a:lnTo>
                    <a:pt x="27736" y="58867"/>
                  </a:lnTo>
                  <a:lnTo>
                    <a:pt x="25660" y="59150"/>
                  </a:lnTo>
                  <a:lnTo>
                    <a:pt x="22170" y="59622"/>
                  </a:lnTo>
                  <a:lnTo>
                    <a:pt x="22359" y="59527"/>
                  </a:lnTo>
                  <a:lnTo>
                    <a:pt x="22359" y="59433"/>
                  </a:lnTo>
                  <a:lnTo>
                    <a:pt x="22264" y="59433"/>
                  </a:lnTo>
                  <a:lnTo>
                    <a:pt x="22453" y="59244"/>
                  </a:lnTo>
                  <a:lnTo>
                    <a:pt x="22453" y="59056"/>
                  </a:lnTo>
                  <a:lnTo>
                    <a:pt x="21132" y="59339"/>
                  </a:lnTo>
                  <a:lnTo>
                    <a:pt x="19246" y="59716"/>
                  </a:lnTo>
                  <a:lnTo>
                    <a:pt x="18208" y="59810"/>
                  </a:lnTo>
                  <a:lnTo>
                    <a:pt x="17264" y="59905"/>
                  </a:lnTo>
                  <a:lnTo>
                    <a:pt x="16415" y="59905"/>
                  </a:lnTo>
                  <a:lnTo>
                    <a:pt x="15849" y="59810"/>
                  </a:lnTo>
                  <a:lnTo>
                    <a:pt x="14246" y="59810"/>
                  </a:lnTo>
                  <a:lnTo>
                    <a:pt x="11981" y="59999"/>
                  </a:lnTo>
                  <a:lnTo>
                    <a:pt x="11981" y="59999"/>
                  </a:lnTo>
                  <a:lnTo>
                    <a:pt x="12359" y="59905"/>
                  </a:lnTo>
                  <a:lnTo>
                    <a:pt x="12736" y="59716"/>
                  </a:lnTo>
                  <a:lnTo>
                    <a:pt x="11415" y="59905"/>
                  </a:lnTo>
                  <a:lnTo>
                    <a:pt x="10000" y="60093"/>
                  </a:lnTo>
                  <a:lnTo>
                    <a:pt x="7076" y="60188"/>
                  </a:lnTo>
                  <a:lnTo>
                    <a:pt x="4151" y="60376"/>
                  </a:lnTo>
                  <a:lnTo>
                    <a:pt x="2831" y="60471"/>
                  </a:lnTo>
                  <a:lnTo>
                    <a:pt x="1604" y="60659"/>
                  </a:lnTo>
                  <a:lnTo>
                    <a:pt x="1227" y="59244"/>
                  </a:lnTo>
                  <a:lnTo>
                    <a:pt x="1038" y="57735"/>
                  </a:lnTo>
                  <a:lnTo>
                    <a:pt x="850" y="56131"/>
                  </a:lnTo>
                  <a:lnTo>
                    <a:pt x="755" y="54433"/>
                  </a:lnTo>
                  <a:lnTo>
                    <a:pt x="755" y="52735"/>
                  </a:lnTo>
                  <a:lnTo>
                    <a:pt x="755" y="50942"/>
                  </a:lnTo>
                  <a:lnTo>
                    <a:pt x="1038" y="47263"/>
                  </a:lnTo>
                  <a:lnTo>
                    <a:pt x="1321" y="43678"/>
                  </a:lnTo>
                  <a:lnTo>
                    <a:pt x="1699" y="39999"/>
                  </a:lnTo>
                  <a:lnTo>
                    <a:pt x="2453" y="33301"/>
                  </a:lnTo>
                  <a:lnTo>
                    <a:pt x="2548" y="33962"/>
                  </a:lnTo>
                  <a:lnTo>
                    <a:pt x="2642" y="34622"/>
                  </a:lnTo>
                  <a:lnTo>
                    <a:pt x="2642" y="33018"/>
                  </a:lnTo>
                  <a:lnTo>
                    <a:pt x="2551" y="32287"/>
                  </a:lnTo>
                  <a:lnTo>
                    <a:pt x="2642" y="30000"/>
                  </a:lnTo>
                  <a:lnTo>
                    <a:pt x="2453" y="30377"/>
                  </a:lnTo>
                  <a:lnTo>
                    <a:pt x="2453" y="29245"/>
                  </a:lnTo>
                  <a:lnTo>
                    <a:pt x="2453" y="27830"/>
                  </a:lnTo>
                  <a:lnTo>
                    <a:pt x="2642" y="28301"/>
                  </a:lnTo>
                  <a:lnTo>
                    <a:pt x="2736" y="28018"/>
                  </a:lnTo>
                  <a:lnTo>
                    <a:pt x="2831" y="28018"/>
                  </a:lnTo>
                  <a:lnTo>
                    <a:pt x="2925" y="28207"/>
                  </a:lnTo>
                  <a:lnTo>
                    <a:pt x="3019" y="26415"/>
                  </a:lnTo>
                  <a:lnTo>
                    <a:pt x="3019" y="24811"/>
                  </a:lnTo>
                  <a:lnTo>
                    <a:pt x="3019" y="23113"/>
                  </a:lnTo>
                  <a:lnTo>
                    <a:pt x="3019" y="22170"/>
                  </a:lnTo>
                  <a:lnTo>
                    <a:pt x="3208" y="21320"/>
                  </a:lnTo>
                  <a:lnTo>
                    <a:pt x="3302" y="19528"/>
                  </a:lnTo>
                  <a:lnTo>
                    <a:pt x="3302" y="17641"/>
                  </a:lnTo>
                  <a:lnTo>
                    <a:pt x="3302" y="16887"/>
                  </a:lnTo>
                  <a:lnTo>
                    <a:pt x="3208" y="16321"/>
                  </a:lnTo>
                  <a:lnTo>
                    <a:pt x="3397" y="16415"/>
                  </a:lnTo>
                  <a:lnTo>
                    <a:pt x="3585" y="11981"/>
                  </a:lnTo>
                  <a:lnTo>
                    <a:pt x="3680" y="11415"/>
                  </a:lnTo>
                  <a:lnTo>
                    <a:pt x="3680" y="11698"/>
                  </a:lnTo>
                  <a:lnTo>
                    <a:pt x="3774" y="11132"/>
                  </a:lnTo>
                  <a:lnTo>
                    <a:pt x="3868" y="10660"/>
                  </a:lnTo>
                  <a:lnTo>
                    <a:pt x="3774" y="10094"/>
                  </a:lnTo>
                  <a:lnTo>
                    <a:pt x="3680" y="9623"/>
                  </a:lnTo>
                  <a:lnTo>
                    <a:pt x="3774" y="9434"/>
                  </a:lnTo>
                  <a:lnTo>
                    <a:pt x="3868" y="9245"/>
                  </a:lnTo>
                  <a:lnTo>
                    <a:pt x="4057" y="8491"/>
                  </a:lnTo>
                  <a:lnTo>
                    <a:pt x="4340" y="6321"/>
                  </a:lnTo>
                  <a:lnTo>
                    <a:pt x="4623" y="2264"/>
                  </a:lnTo>
                  <a:lnTo>
                    <a:pt x="3491" y="7170"/>
                  </a:lnTo>
                  <a:lnTo>
                    <a:pt x="2925" y="9906"/>
                  </a:lnTo>
                  <a:lnTo>
                    <a:pt x="2359" y="12736"/>
                  </a:lnTo>
                  <a:lnTo>
                    <a:pt x="1982" y="15377"/>
                  </a:lnTo>
                  <a:lnTo>
                    <a:pt x="1699" y="17830"/>
                  </a:lnTo>
                  <a:lnTo>
                    <a:pt x="1510" y="19905"/>
                  </a:lnTo>
                  <a:lnTo>
                    <a:pt x="1604" y="20754"/>
                  </a:lnTo>
                  <a:lnTo>
                    <a:pt x="1699" y="21509"/>
                  </a:lnTo>
                  <a:lnTo>
                    <a:pt x="1321" y="22453"/>
                  </a:lnTo>
                  <a:lnTo>
                    <a:pt x="1133" y="23585"/>
                  </a:lnTo>
                  <a:lnTo>
                    <a:pt x="1038" y="24905"/>
                  </a:lnTo>
                  <a:lnTo>
                    <a:pt x="1038" y="26226"/>
                  </a:lnTo>
                  <a:lnTo>
                    <a:pt x="1038" y="28962"/>
                  </a:lnTo>
                  <a:lnTo>
                    <a:pt x="1038" y="31415"/>
                  </a:lnTo>
                  <a:lnTo>
                    <a:pt x="661" y="40188"/>
                  </a:lnTo>
                  <a:lnTo>
                    <a:pt x="472" y="44999"/>
                  </a:lnTo>
                  <a:lnTo>
                    <a:pt x="378" y="49622"/>
                  </a:lnTo>
                  <a:lnTo>
                    <a:pt x="472" y="51603"/>
                  </a:lnTo>
                  <a:lnTo>
                    <a:pt x="378" y="53961"/>
                  </a:lnTo>
                  <a:lnTo>
                    <a:pt x="189" y="53301"/>
                  </a:lnTo>
                  <a:lnTo>
                    <a:pt x="95" y="52641"/>
                  </a:lnTo>
                  <a:lnTo>
                    <a:pt x="189" y="53867"/>
                  </a:lnTo>
                  <a:lnTo>
                    <a:pt x="189" y="55093"/>
                  </a:lnTo>
                  <a:lnTo>
                    <a:pt x="378" y="55188"/>
                  </a:lnTo>
                  <a:lnTo>
                    <a:pt x="284" y="56508"/>
                  </a:lnTo>
                  <a:lnTo>
                    <a:pt x="95" y="54905"/>
                  </a:lnTo>
                  <a:lnTo>
                    <a:pt x="1" y="58489"/>
                  </a:lnTo>
                  <a:lnTo>
                    <a:pt x="1" y="62357"/>
                  </a:lnTo>
                  <a:lnTo>
                    <a:pt x="6038" y="61886"/>
                  </a:lnTo>
                  <a:lnTo>
                    <a:pt x="8963" y="61697"/>
                  </a:lnTo>
                  <a:lnTo>
                    <a:pt x="11698" y="61603"/>
                  </a:lnTo>
                  <a:lnTo>
                    <a:pt x="11698" y="61414"/>
                  </a:lnTo>
                  <a:lnTo>
                    <a:pt x="11887" y="61225"/>
                  </a:lnTo>
                  <a:lnTo>
                    <a:pt x="12264" y="61225"/>
                  </a:lnTo>
                  <a:lnTo>
                    <a:pt x="12548" y="61320"/>
                  </a:lnTo>
                  <a:lnTo>
                    <a:pt x="12736" y="61414"/>
                  </a:lnTo>
                  <a:lnTo>
                    <a:pt x="12642" y="61320"/>
                  </a:lnTo>
                  <a:lnTo>
                    <a:pt x="13302" y="61508"/>
                  </a:lnTo>
                  <a:lnTo>
                    <a:pt x="13302" y="61508"/>
                  </a:lnTo>
                  <a:lnTo>
                    <a:pt x="12736" y="61414"/>
                  </a:lnTo>
                  <a:lnTo>
                    <a:pt x="13019" y="61508"/>
                  </a:lnTo>
                  <a:lnTo>
                    <a:pt x="12736" y="61603"/>
                  </a:lnTo>
                  <a:lnTo>
                    <a:pt x="12831" y="61697"/>
                  </a:lnTo>
                  <a:lnTo>
                    <a:pt x="14246" y="61508"/>
                  </a:lnTo>
                  <a:lnTo>
                    <a:pt x="13491" y="61508"/>
                  </a:lnTo>
                  <a:lnTo>
                    <a:pt x="14717" y="61225"/>
                  </a:lnTo>
                  <a:lnTo>
                    <a:pt x="16038" y="61131"/>
                  </a:lnTo>
                  <a:lnTo>
                    <a:pt x="18962" y="61131"/>
                  </a:lnTo>
                  <a:lnTo>
                    <a:pt x="19151" y="61225"/>
                  </a:lnTo>
                  <a:lnTo>
                    <a:pt x="19623" y="61320"/>
                  </a:lnTo>
                  <a:lnTo>
                    <a:pt x="21227" y="61320"/>
                  </a:lnTo>
                  <a:lnTo>
                    <a:pt x="23302" y="61225"/>
                  </a:lnTo>
                  <a:lnTo>
                    <a:pt x="24245" y="61131"/>
                  </a:lnTo>
                  <a:lnTo>
                    <a:pt x="25094" y="60942"/>
                  </a:lnTo>
                  <a:lnTo>
                    <a:pt x="28868" y="60848"/>
                  </a:lnTo>
                  <a:lnTo>
                    <a:pt x="32642" y="60659"/>
                  </a:lnTo>
                  <a:lnTo>
                    <a:pt x="36415" y="60376"/>
                  </a:lnTo>
                  <a:lnTo>
                    <a:pt x="40283" y="60093"/>
                  </a:lnTo>
                  <a:lnTo>
                    <a:pt x="47830" y="59339"/>
                  </a:lnTo>
                  <a:lnTo>
                    <a:pt x="55377" y="58678"/>
                  </a:lnTo>
                  <a:lnTo>
                    <a:pt x="61037" y="58678"/>
                  </a:lnTo>
                  <a:lnTo>
                    <a:pt x="62264" y="58584"/>
                  </a:lnTo>
                  <a:lnTo>
                    <a:pt x="63207" y="58395"/>
                  </a:lnTo>
                  <a:lnTo>
                    <a:pt x="63490" y="58206"/>
                  </a:lnTo>
                  <a:lnTo>
                    <a:pt x="63773" y="58018"/>
                  </a:lnTo>
                  <a:lnTo>
                    <a:pt x="63962" y="57735"/>
                  </a:lnTo>
                  <a:lnTo>
                    <a:pt x="64150" y="57357"/>
                  </a:lnTo>
                  <a:lnTo>
                    <a:pt x="64339" y="56225"/>
                  </a:lnTo>
                  <a:lnTo>
                    <a:pt x="64528" y="54716"/>
                  </a:lnTo>
                  <a:lnTo>
                    <a:pt x="64528" y="53018"/>
                  </a:lnTo>
                  <a:lnTo>
                    <a:pt x="64622" y="49810"/>
                  </a:lnTo>
                  <a:lnTo>
                    <a:pt x="64622" y="47546"/>
                  </a:lnTo>
                  <a:lnTo>
                    <a:pt x="64905" y="40848"/>
                  </a:lnTo>
                  <a:lnTo>
                    <a:pt x="64999" y="36320"/>
                  </a:lnTo>
                  <a:lnTo>
                    <a:pt x="65094" y="33301"/>
                  </a:lnTo>
                  <a:lnTo>
                    <a:pt x="65188" y="33396"/>
                  </a:lnTo>
                  <a:lnTo>
                    <a:pt x="65188" y="31603"/>
                  </a:lnTo>
                  <a:lnTo>
                    <a:pt x="65188" y="29811"/>
                  </a:lnTo>
                  <a:lnTo>
                    <a:pt x="65094" y="30660"/>
                  </a:lnTo>
                  <a:lnTo>
                    <a:pt x="64905" y="28301"/>
                  </a:lnTo>
                  <a:lnTo>
                    <a:pt x="64811" y="25849"/>
                  </a:lnTo>
                  <a:lnTo>
                    <a:pt x="64716" y="23302"/>
                  </a:lnTo>
                  <a:lnTo>
                    <a:pt x="64622" y="20849"/>
                  </a:lnTo>
                  <a:lnTo>
                    <a:pt x="64811" y="22075"/>
                  </a:lnTo>
                  <a:lnTo>
                    <a:pt x="64811" y="20754"/>
                  </a:lnTo>
                  <a:lnTo>
                    <a:pt x="64811" y="18962"/>
                  </a:lnTo>
                  <a:lnTo>
                    <a:pt x="64811" y="18868"/>
                  </a:lnTo>
                  <a:lnTo>
                    <a:pt x="64716" y="17358"/>
                  </a:lnTo>
                  <a:lnTo>
                    <a:pt x="64811" y="18113"/>
                  </a:lnTo>
                  <a:lnTo>
                    <a:pt x="64999" y="16981"/>
                  </a:lnTo>
                  <a:lnTo>
                    <a:pt x="64905" y="15755"/>
                  </a:lnTo>
                  <a:lnTo>
                    <a:pt x="64811" y="14528"/>
                  </a:lnTo>
                  <a:lnTo>
                    <a:pt x="64716" y="13396"/>
                  </a:lnTo>
                  <a:lnTo>
                    <a:pt x="64622" y="13679"/>
                  </a:lnTo>
                  <a:lnTo>
                    <a:pt x="64551" y="13679"/>
                  </a:lnTo>
                  <a:lnTo>
                    <a:pt x="64622" y="13962"/>
                  </a:lnTo>
                  <a:lnTo>
                    <a:pt x="64716" y="15000"/>
                  </a:lnTo>
                  <a:lnTo>
                    <a:pt x="64528" y="14623"/>
                  </a:lnTo>
                  <a:lnTo>
                    <a:pt x="64528" y="15094"/>
                  </a:lnTo>
                  <a:lnTo>
                    <a:pt x="64339" y="12736"/>
                  </a:lnTo>
                  <a:lnTo>
                    <a:pt x="64150" y="11698"/>
                  </a:lnTo>
                  <a:lnTo>
                    <a:pt x="64056" y="11604"/>
                  </a:lnTo>
                  <a:lnTo>
                    <a:pt x="64056" y="11226"/>
                  </a:lnTo>
                  <a:lnTo>
                    <a:pt x="64245" y="10566"/>
                  </a:lnTo>
                  <a:lnTo>
                    <a:pt x="64245" y="9811"/>
                  </a:lnTo>
                  <a:lnTo>
                    <a:pt x="64245" y="9560"/>
                  </a:lnTo>
                  <a:lnTo>
                    <a:pt x="64433" y="10189"/>
                  </a:lnTo>
                  <a:lnTo>
                    <a:pt x="64622" y="11604"/>
                  </a:lnTo>
                  <a:lnTo>
                    <a:pt x="64811" y="13019"/>
                  </a:lnTo>
                  <a:lnTo>
                    <a:pt x="64905" y="14151"/>
                  </a:lnTo>
                  <a:lnTo>
                    <a:pt x="64905" y="12830"/>
                  </a:lnTo>
                  <a:lnTo>
                    <a:pt x="64811" y="11698"/>
                  </a:lnTo>
                  <a:lnTo>
                    <a:pt x="64528" y="9340"/>
                  </a:lnTo>
                  <a:lnTo>
                    <a:pt x="64433" y="9528"/>
                  </a:lnTo>
                  <a:lnTo>
                    <a:pt x="64433" y="9340"/>
                  </a:lnTo>
                  <a:lnTo>
                    <a:pt x="64245" y="8585"/>
                  </a:lnTo>
                  <a:lnTo>
                    <a:pt x="64150" y="7264"/>
                  </a:lnTo>
                  <a:lnTo>
                    <a:pt x="64056" y="9434"/>
                  </a:lnTo>
                  <a:lnTo>
                    <a:pt x="63773" y="8868"/>
                  </a:lnTo>
                  <a:lnTo>
                    <a:pt x="63679" y="7925"/>
                  </a:lnTo>
                  <a:lnTo>
                    <a:pt x="63584" y="6792"/>
                  </a:lnTo>
                  <a:lnTo>
                    <a:pt x="63490" y="5566"/>
                  </a:lnTo>
                  <a:lnTo>
                    <a:pt x="63490" y="1227"/>
                  </a:lnTo>
                  <a:lnTo>
                    <a:pt x="63490" y="661"/>
                  </a:lnTo>
                  <a:lnTo>
                    <a:pt x="63396" y="566"/>
                  </a:lnTo>
                  <a:lnTo>
                    <a:pt x="63207" y="378"/>
                  </a:lnTo>
                  <a:lnTo>
                    <a:pt x="62641" y="189"/>
                  </a:lnTo>
                  <a:lnTo>
                    <a:pt x="61792" y="95"/>
                  </a:lnTo>
                  <a:lnTo>
                    <a:pt x="608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393316E-24DC-4470-9FF1-08757428F654}"/>
                </a:ext>
              </a:extLst>
            </p:cNvPr>
            <p:cNvGrpSpPr/>
            <p:nvPr/>
          </p:nvGrpSpPr>
          <p:grpSpPr>
            <a:xfrm>
              <a:off x="4852400" y="956214"/>
              <a:ext cx="4285738" cy="548837"/>
              <a:chOff x="4852400" y="956214"/>
              <a:chExt cx="4285738" cy="548837"/>
            </a:xfrm>
          </p:grpSpPr>
          <p:sp>
            <p:nvSpPr>
              <p:cNvPr id="52" name="Shape 83">
                <a:extLst>
                  <a:ext uri="{FF2B5EF4-FFF2-40B4-BE49-F238E27FC236}">
                    <a16:creationId xmlns:a16="http://schemas.microsoft.com/office/drawing/2014/main" id="{23EC9994-9BAB-4E7B-B74E-8D832C07C0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86209" y="956214"/>
                <a:ext cx="3751929" cy="54883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101600">
                  <a:spcBef>
                    <a:spcPts val="600"/>
                  </a:spcBef>
                  <a:buClr>
                    <a:schemeClr val="bg1"/>
                  </a:buClr>
                  <a:buSzPts val="2000"/>
                </a:pPr>
                <a:r>
                  <a:rPr lang="en-GB" dirty="0">
                    <a:solidFill>
                      <a:srgbClr val="FFC000"/>
                    </a:solidFill>
                    <a:latin typeface="Sniglet" panose="020B0604020202020204" charset="0"/>
                  </a:rPr>
                  <a:t>Patient comfort </a:t>
                </a:r>
              </a:p>
            </p:txBody>
          </p:sp>
          <p:sp>
            <p:nvSpPr>
              <p:cNvPr id="53" name="Shape 334">
                <a:extLst>
                  <a:ext uri="{FF2B5EF4-FFF2-40B4-BE49-F238E27FC236}">
                    <a16:creationId xmlns:a16="http://schemas.microsoft.com/office/drawing/2014/main" id="{147CF4EA-114B-4B24-A69F-608C5FE1011B}"/>
                  </a:ext>
                </a:extLst>
              </p:cNvPr>
              <p:cNvSpPr/>
              <p:nvPr/>
            </p:nvSpPr>
            <p:spPr>
              <a:xfrm>
                <a:off x="5174455" y="1070473"/>
                <a:ext cx="288715" cy="248333"/>
              </a:xfrm>
              <a:custGeom>
                <a:avLst/>
                <a:gdLst/>
                <a:ahLst/>
                <a:cxnLst/>
                <a:rect l="0" t="0" r="0" b="0"/>
                <a:pathLst>
                  <a:path w="17301" h="17228" extrusionOk="0">
                    <a:moveTo>
                      <a:pt x="9295" y="4842"/>
                    </a:moveTo>
                    <a:lnTo>
                      <a:pt x="9514" y="4891"/>
                    </a:lnTo>
                    <a:lnTo>
                      <a:pt x="9758" y="4964"/>
                    </a:lnTo>
                    <a:lnTo>
                      <a:pt x="9539" y="5256"/>
                    </a:lnTo>
                    <a:lnTo>
                      <a:pt x="9368" y="5548"/>
                    </a:lnTo>
                    <a:lnTo>
                      <a:pt x="9198" y="5499"/>
                    </a:lnTo>
                    <a:lnTo>
                      <a:pt x="9174" y="5426"/>
                    </a:lnTo>
                    <a:lnTo>
                      <a:pt x="9271" y="4940"/>
                    </a:lnTo>
                    <a:lnTo>
                      <a:pt x="9295" y="4842"/>
                    </a:lnTo>
                    <a:close/>
                    <a:moveTo>
                      <a:pt x="8784" y="4769"/>
                    </a:moveTo>
                    <a:lnTo>
                      <a:pt x="8882" y="4794"/>
                    </a:lnTo>
                    <a:lnTo>
                      <a:pt x="8857" y="4891"/>
                    </a:lnTo>
                    <a:lnTo>
                      <a:pt x="8784" y="5159"/>
                    </a:lnTo>
                    <a:lnTo>
                      <a:pt x="8736" y="5426"/>
                    </a:lnTo>
                    <a:lnTo>
                      <a:pt x="8468" y="5426"/>
                    </a:lnTo>
                    <a:lnTo>
                      <a:pt x="8468" y="5329"/>
                    </a:lnTo>
                    <a:lnTo>
                      <a:pt x="8419" y="5134"/>
                    </a:lnTo>
                    <a:lnTo>
                      <a:pt x="8346" y="4964"/>
                    </a:lnTo>
                    <a:lnTo>
                      <a:pt x="8322" y="4915"/>
                    </a:lnTo>
                    <a:lnTo>
                      <a:pt x="8249" y="4915"/>
                    </a:lnTo>
                    <a:lnTo>
                      <a:pt x="8225" y="4940"/>
                    </a:lnTo>
                    <a:lnTo>
                      <a:pt x="8200" y="4988"/>
                    </a:lnTo>
                    <a:lnTo>
                      <a:pt x="8200" y="5183"/>
                    </a:lnTo>
                    <a:lnTo>
                      <a:pt x="8176" y="5378"/>
                    </a:lnTo>
                    <a:lnTo>
                      <a:pt x="8176" y="5451"/>
                    </a:lnTo>
                    <a:lnTo>
                      <a:pt x="7957" y="5499"/>
                    </a:lnTo>
                    <a:lnTo>
                      <a:pt x="7738" y="5597"/>
                    </a:lnTo>
                    <a:lnTo>
                      <a:pt x="7714" y="5548"/>
                    </a:lnTo>
                    <a:lnTo>
                      <a:pt x="7641" y="5378"/>
                    </a:lnTo>
                    <a:lnTo>
                      <a:pt x="7568" y="5207"/>
                    </a:lnTo>
                    <a:lnTo>
                      <a:pt x="7471" y="5110"/>
                    </a:lnTo>
                    <a:lnTo>
                      <a:pt x="7373" y="5013"/>
                    </a:lnTo>
                    <a:lnTo>
                      <a:pt x="7349" y="4988"/>
                    </a:lnTo>
                    <a:lnTo>
                      <a:pt x="7568" y="4891"/>
                    </a:lnTo>
                    <a:lnTo>
                      <a:pt x="7641" y="4964"/>
                    </a:lnTo>
                    <a:lnTo>
                      <a:pt x="7738" y="5013"/>
                    </a:lnTo>
                    <a:lnTo>
                      <a:pt x="7836" y="5037"/>
                    </a:lnTo>
                    <a:lnTo>
                      <a:pt x="7933" y="5013"/>
                    </a:lnTo>
                    <a:lnTo>
                      <a:pt x="8127" y="4915"/>
                    </a:lnTo>
                    <a:lnTo>
                      <a:pt x="8298" y="4842"/>
                    </a:lnTo>
                    <a:lnTo>
                      <a:pt x="8492" y="4818"/>
                    </a:lnTo>
                    <a:lnTo>
                      <a:pt x="8663" y="4794"/>
                    </a:lnTo>
                    <a:lnTo>
                      <a:pt x="8711" y="4794"/>
                    </a:lnTo>
                    <a:lnTo>
                      <a:pt x="8784" y="4769"/>
                    </a:lnTo>
                    <a:close/>
                    <a:moveTo>
                      <a:pt x="9879" y="5013"/>
                    </a:moveTo>
                    <a:lnTo>
                      <a:pt x="10147" y="5159"/>
                    </a:lnTo>
                    <a:lnTo>
                      <a:pt x="10415" y="5305"/>
                    </a:lnTo>
                    <a:lnTo>
                      <a:pt x="10196" y="5524"/>
                    </a:lnTo>
                    <a:lnTo>
                      <a:pt x="9977" y="5743"/>
                    </a:lnTo>
                    <a:lnTo>
                      <a:pt x="9977" y="5767"/>
                    </a:lnTo>
                    <a:lnTo>
                      <a:pt x="9928" y="5743"/>
                    </a:lnTo>
                    <a:lnTo>
                      <a:pt x="9685" y="5645"/>
                    </a:lnTo>
                    <a:lnTo>
                      <a:pt x="9879" y="5013"/>
                    </a:lnTo>
                    <a:close/>
                    <a:moveTo>
                      <a:pt x="7300" y="5013"/>
                    </a:moveTo>
                    <a:lnTo>
                      <a:pt x="7300" y="5037"/>
                    </a:lnTo>
                    <a:lnTo>
                      <a:pt x="7325" y="5183"/>
                    </a:lnTo>
                    <a:lnTo>
                      <a:pt x="7325" y="5305"/>
                    </a:lnTo>
                    <a:lnTo>
                      <a:pt x="7373" y="5499"/>
                    </a:lnTo>
                    <a:lnTo>
                      <a:pt x="7446" y="5670"/>
                    </a:lnTo>
                    <a:lnTo>
                      <a:pt x="7446" y="5718"/>
                    </a:lnTo>
                    <a:lnTo>
                      <a:pt x="7203" y="5791"/>
                    </a:lnTo>
                    <a:lnTo>
                      <a:pt x="7081" y="5524"/>
                    </a:lnTo>
                    <a:lnTo>
                      <a:pt x="6935" y="5232"/>
                    </a:lnTo>
                    <a:lnTo>
                      <a:pt x="7106" y="5134"/>
                    </a:lnTo>
                    <a:lnTo>
                      <a:pt x="7300" y="5013"/>
                    </a:lnTo>
                    <a:close/>
                    <a:moveTo>
                      <a:pt x="10707" y="5475"/>
                    </a:moveTo>
                    <a:lnTo>
                      <a:pt x="11193" y="5816"/>
                    </a:lnTo>
                    <a:lnTo>
                      <a:pt x="10999" y="5913"/>
                    </a:lnTo>
                    <a:lnTo>
                      <a:pt x="10780" y="6010"/>
                    </a:lnTo>
                    <a:lnTo>
                      <a:pt x="10585" y="6108"/>
                    </a:lnTo>
                    <a:lnTo>
                      <a:pt x="10390" y="5986"/>
                    </a:lnTo>
                    <a:lnTo>
                      <a:pt x="10171" y="5864"/>
                    </a:lnTo>
                    <a:lnTo>
                      <a:pt x="10512" y="5621"/>
                    </a:lnTo>
                    <a:lnTo>
                      <a:pt x="10707" y="5475"/>
                    </a:lnTo>
                    <a:close/>
                    <a:moveTo>
                      <a:pt x="6692" y="5426"/>
                    </a:moveTo>
                    <a:lnTo>
                      <a:pt x="6716" y="5572"/>
                    </a:lnTo>
                    <a:lnTo>
                      <a:pt x="6741" y="5718"/>
                    </a:lnTo>
                    <a:lnTo>
                      <a:pt x="6838" y="5986"/>
                    </a:lnTo>
                    <a:lnTo>
                      <a:pt x="6643" y="6156"/>
                    </a:lnTo>
                    <a:lnTo>
                      <a:pt x="6522" y="5986"/>
                    </a:lnTo>
                    <a:lnTo>
                      <a:pt x="6351" y="5743"/>
                    </a:lnTo>
                    <a:lnTo>
                      <a:pt x="6522" y="5572"/>
                    </a:lnTo>
                    <a:lnTo>
                      <a:pt x="6692" y="5426"/>
                    </a:lnTo>
                    <a:close/>
                    <a:moveTo>
                      <a:pt x="11461" y="6059"/>
                    </a:moveTo>
                    <a:lnTo>
                      <a:pt x="11607" y="6181"/>
                    </a:lnTo>
                    <a:lnTo>
                      <a:pt x="11510" y="6181"/>
                    </a:lnTo>
                    <a:lnTo>
                      <a:pt x="11193" y="6254"/>
                    </a:lnTo>
                    <a:lnTo>
                      <a:pt x="11047" y="6302"/>
                    </a:lnTo>
                    <a:lnTo>
                      <a:pt x="10877" y="6375"/>
                    </a:lnTo>
                    <a:lnTo>
                      <a:pt x="10780" y="6278"/>
                    </a:lnTo>
                    <a:lnTo>
                      <a:pt x="11096" y="6181"/>
                    </a:lnTo>
                    <a:lnTo>
                      <a:pt x="11291" y="6132"/>
                    </a:lnTo>
                    <a:lnTo>
                      <a:pt x="11461" y="6059"/>
                    </a:lnTo>
                    <a:close/>
                    <a:moveTo>
                      <a:pt x="6157" y="5962"/>
                    </a:moveTo>
                    <a:lnTo>
                      <a:pt x="6230" y="6156"/>
                    </a:lnTo>
                    <a:lnTo>
                      <a:pt x="6303" y="6302"/>
                    </a:lnTo>
                    <a:lnTo>
                      <a:pt x="6400" y="6424"/>
                    </a:lnTo>
                    <a:lnTo>
                      <a:pt x="6181" y="6765"/>
                    </a:lnTo>
                    <a:lnTo>
                      <a:pt x="6157" y="6716"/>
                    </a:lnTo>
                    <a:lnTo>
                      <a:pt x="5962" y="6546"/>
                    </a:lnTo>
                    <a:lnTo>
                      <a:pt x="5840" y="6400"/>
                    </a:lnTo>
                    <a:lnTo>
                      <a:pt x="5986" y="6181"/>
                    </a:lnTo>
                    <a:lnTo>
                      <a:pt x="6157" y="5962"/>
                    </a:lnTo>
                    <a:close/>
                    <a:moveTo>
                      <a:pt x="11729" y="6327"/>
                    </a:moveTo>
                    <a:lnTo>
                      <a:pt x="11923" y="6570"/>
                    </a:lnTo>
                    <a:lnTo>
                      <a:pt x="12094" y="6862"/>
                    </a:lnTo>
                    <a:lnTo>
                      <a:pt x="11899" y="6838"/>
                    </a:lnTo>
                    <a:lnTo>
                      <a:pt x="11704" y="6862"/>
                    </a:lnTo>
                    <a:lnTo>
                      <a:pt x="11510" y="6886"/>
                    </a:lnTo>
                    <a:lnTo>
                      <a:pt x="11339" y="6911"/>
                    </a:lnTo>
                    <a:lnTo>
                      <a:pt x="11145" y="6643"/>
                    </a:lnTo>
                    <a:lnTo>
                      <a:pt x="11388" y="6594"/>
                    </a:lnTo>
                    <a:lnTo>
                      <a:pt x="11607" y="6546"/>
                    </a:lnTo>
                    <a:lnTo>
                      <a:pt x="11680" y="6497"/>
                    </a:lnTo>
                    <a:lnTo>
                      <a:pt x="11704" y="6448"/>
                    </a:lnTo>
                    <a:lnTo>
                      <a:pt x="11729" y="6375"/>
                    </a:lnTo>
                    <a:lnTo>
                      <a:pt x="11729" y="6327"/>
                    </a:lnTo>
                    <a:close/>
                    <a:moveTo>
                      <a:pt x="5646" y="6765"/>
                    </a:moveTo>
                    <a:lnTo>
                      <a:pt x="5719" y="6838"/>
                    </a:lnTo>
                    <a:lnTo>
                      <a:pt x="5840" y="7008"/>
                    </a:lnTo>
                    <a:lnTo>
                      <a:pt x="5913" y="7081"/>
                    </a:lnTo>
                    <a:lnTo>
                      <a:pt x="6011" y="7130"/>
                    </a:lnTo>
                    <a:lnTo>
                      <a:pt x="5913" y="7397"/>
                    </a:lnTo>
                    <a:lnTo>
                      <a:pt x="5670" y="7300"/>
                    </a:lnTo>
                    <a:lnTo>
                      <a:pt x="5524" y="7276"/>
                    </a:lnTo>
                    <a:lnTo>
                      <a:pt x="5402" y="7251"/>
                    </a:lnTo>
                    <a:lnTo>
                      <a:pt x="5524" y="7008"/>
                    </a:lnTo>
                    <a:lnTo>
                      <a:pt x="5646" y="6765"/>
                    </a:lnTo>
                    <a:close/>
                    <a:moveTo>
                      <a:pt x="12288" y="7276"/>
                    </a:moveTo>
                    <a:lnTo>
                      <a:pt x="12361" y="7519"/>
                    </a:lnTo>
                    <a:lnTo>
                      <a:pt x="12410" y="7786"/>
                    </a:lnTo>
                    <a:lnTo>
                      <a:pt x="12215" y="7689"/>
                    </a:lnTo>
                    <a:lnTo>
                      <a:pt x="12021" y="7616"/>
                    </a:lnTo>
                    <a:lnTo>
                      <a:pt x="11802" y="7567"/>
                    </a:lnTo>
                    <a:lnTo>
                      <a:pt x="11583" y="7543"/>
                    </a:lnTo>
                    <a:lnTo>
                      <a:pt x="11510" y="7276"/>
                    </a:lnTo>
                    <a:lnTo>
                      <a:pt x="11680" y="7300"/>
                    </a:lnTo>
                    <a:lnTo>
                      <a:pt x="11875" y="7300"/>
                    </a:lnTo>
                    <a:lnTo>
                      <a:pt x="12264" y="7276"/>
                    </a:lnTo>
                    <a:close/>
                    <a:moveTo>
                      <a:pt x="5281" y="7616"/>
                    </a:moveTo>
                    <a:lnTo>
                      <a:pt x="5548" y="7713"/>
                    </a:lnTo>
                    <a:lnTo>
                      <a:pt x="5792" y="7811"/>
                    </a:lnTo>
                    <a:lnTo>
                      <a:pt x="5719" y="8273"/>
                    </a:lnTo>
                    <a:lnTo>
                      <a:pt x="5256" y="8322"/>
                    </a:lnTo>
                    <a:lnTo>
                      <a:pt x="5135" y="8322"/>
                    </a:lnTo>
                    <a:lnTo>
                      <a:pt x="5183" y="7981"/>
                    </a:lnTo>
                    <a:lnTo>
                      <a:pt x="5281" y="7616"/>
                    </a:lnTo>
                    <a:close/>
                    <a:moveTo>
                      <a:pt x="11656" y="7859"/>
                    </a:moveTo>
                    <a:lnTo>
                      <a:pt x="11826" y="7932"/>
                    </a:lnTo>
                    <a:lnTo>
                      <a:pt x="12069" y="8054"/>
                    </a:lnTo>
                    <a:lnTo>
                      <a:pt x="12191" y="8103"/>
                    </a:lnTo>
                    <a:lnTo>
                      <a:pt x="12337" y="8151"/>
                    </a:lnTo>
                    <a:lnTo>
                      <a:pt x="12386" y="8151"/>
                    </a:lnTo>
                    <a:lnTo>
                      <a:pt x="12459" y="8127"/>
                    </a:lnTo>
                    <a:lnTo>
                      <a:pt x="12459" y="8516"/>
                    </a:lnTo>
                    <a:lnTo>
                      <a:pt x="12264" y="8395"/>
                    </a:lnTo>
                    <a:lnTo>
                      <a:pt x="11972" y="8249"/>
                    </a:lnTo>
                    <a:lnTo>
                      <a:pt x="11826" y="8200"/>
                    </a:lnTo>
                    <a:lnTo>
                      <a:pt x="11680" y="8176"/>
                    </a:lnTo>
                    <a:lnTo>
                      <a:pt x="11656" y="7859"/>
                    </a:lnTo>
                    <a:close/>
                    <a:moveTo>
                      <a:pt x="11680" y="8468"/>
                    </a:moveTo>
                    <a:lnTo>
                      <a:pt x="11777" y="8589"/>
                    </a:lnTo>
                    <a:lnTo>
                      <a:pt x="11899" y="8662"/>
                    </a:lnTo>
                    <a:lnTo>
                      <a:pt x="12191" y="8857"/>
                    </a:lnTo>
                    <a:lnTo>
                      <a:pt x="12337" y="8954"/>
                    </a:lnTo>
                    <a:lnTo>
                      <a:pt x="12118" y="8979"/>
                    </a:lnTo>
                    <a:lnTo>
                      <a:pt x="11875" y="8954"/>
                    </a:lnTo>
                    <a:lnTo>
                      <a:pt x="11631" y="8954"/>
                    </a:lnTo>
                    <a:lnTo>
                      <a:pt x="11656" y="8711"/>
                    </a:lnTo>
                    <a:lnTo>
                      <a:pt x="11680" y="8468"/>
                    </a:lnTo>
                    <a:close/>
                    <a:moveTo>
                      <a:pt x="5694" y="8735"/>
                    </a:moveTo>
                    <a:lnTo>
                      <a:pt x="5694" y="8954"/>
                    </a:lnTo>
                    <a:lnTo>
                      <a:pt x="5719" y="9198"/>
                    </a:lnTo>
                    <a:lnTo>
                      <a:pt x="5427" y="9222"/>
                    </a:lnTo>
                    <a:lnTo>
                      <a:pt x="5159" y="9271"/>
                    </a:lnTo>
                    <a:lnTo>
                      <a:pt x="5110" y="9003"/>
                    </a:lnTo>
                    <a:lnTo>
                      <a:pt x="5110" y="8760"/>
                    </a:lnTo>
                    <a:lnTo>
                      <a:pt x="5402" y="8760"/>
                    </a:lnTo>
                    <a:lnTo>
                      <a:pt x="5694" y="8735"/>
                    </a:lnTo>
                    <a:close/>
                    <a:moveTo>
                      <a:pt x="5208" y="9514"/>
                    </a:moveTo>
                    <a:lnTo>
                      <a:pt x="5792" y="9563"/>
                    </a:lnTo>
                    <a:lnTo>
                      <a:pt x="5840" y="9757"/>
                    </a:lnTo>
                    <a:lnTo>
                      <a:pt x="5913" y="9952"/>
                    </a:lnTo>
                    <a:lnTo>
                      <a:pt x="5354" y="9952"/>
                    </a:lnTo>
                    <a:lnTo>
                      <a:pt x="5256" y="9733"/>
                    </a:lnTo>
                    <a:lnTo>
                      <a:pt x="5208" y="9514"/>
                    </a:lnTo>
                    <a:close/>
                    <a:moveTo>
                      <a:pt x="11583" y="9222"/>
                    </a:moveTo>
                    <a:lnTo>
                      <a:pt x="11680" y="9271"/>
                    </a:lnTo>
                    <a:lnTo>
                      <a:pt x="11777" y="9319"/>
                    </a:lnTo>
                    <a:lnTo>
                      <a:pt x="11996" y="9368"/>
                    </a:lnTo>
                    <a:lnTo>
                      <a:pt x="12167" y="9392"/>
                    </a:lnTo>
                    <a:lnTo>
                      <a:pt x="12386" y="9392"/>
                    </a:lnTo>
                    <a:lnTo>
                      <a:pt x="12288" y="9782"/>
                    </a:lnTo>
                    <a:lnTo>
                      <a:pt x="12167" y="10147"/>
                    </a:lnTo>
                    <a:lnTo>
                      <a:pt x="12142" y="10098"/>
                    </a:lnTo>
                    <a:lnTo>
                      <a:pt x="12118" y="10049"/>
                    </a:lnTo>
                    <a:lnTo>
                      <a:pt x="12021" y="9952"/>
                    </a:lnTo>
                    <a:lnTo>
                      <a:pt x="11777" y="9830"/>
                    </a:lnTo>
                    <a:lnTo>
                      <a:pt x="11607" y="9757"/>
                    </a:lnTo>
                    <a:lnTo>
                      <a:pt x="11437" y="9684"/>
                    </a:lnTo>
                    <a:lnTo>
                      <a:pt x="11510" y="9465"/>
                    </a:lnTo>
                    <a:lnTo>
                      <a:pt x="11583" y="9222"/>
                    </a:lnTo>
                    <a:close/>
                    <a:moveTo>
                      <a:pt x="11339" y="9952"/>
                    </a:moveTo>
                    <a:lnTo>
                      <a:pt x="11461" y="10025"/>
                    </a:lnTo>
                    <a:lnTo>
                      <a:pt x="11607" y="10122"/>
                    </a:lnTo>
                    <a:lnTo>
                      <a:pt x="11850" y="10268"/>
                    </a:lnTo>
                    <a:lnTo>
                      <a:pt x="11972" y="10293"/>
                    </a:lnTo>
                    <a:lnTo>
                      <a:pt x="12118" y="10293"/>
                    </a:lnTo>
                    <a:lnTo>
                      <a:pt x="11996" y="10512"/>
                    </a:lnTo>
                    <a:lnTo>
                      <a:pt x="11875" y="10731"/>
                    </a:lnTo>
                    <a:lnTo>
                      <a:pt x="11753" y="10609"/>
                    </a:lnTo>
                    <a:lnTo>
                      <a:pt x="11656" y="10487"/>
                    </a:lnTo>
                    <a:lnTo>
                      <a:pt x="11510" y="10390"/>
                    </a:lnTo>
                    <a:lnTo>
                      <a:pt x="11364" y="10317"/>
                    </a:lnTo>
                    <a:lnTo>
                      <a:pt x="11266" y="10293"/>
                    </a:lnTo>
                    <a:lnTo>
                      <a:pt x="11169" y="10268"/>
                    </a:lnTo>
                    <a:lnTo>
                      <a:pt x="11339" y="9952"/>
                    </a:lnTo>
                    <a:close/>
                    <a:moveTo>
                      <a:pt x="6132" y="10341"/>
                    </a:moveTo>
                    <a:lnTo>
                      <a:pt x="6327" y="10585"/>
                    </a:lnTo>
                    <a:lnTo>
                      <a:pt x="6059" y="10658"/>
                    </a:lnTo>
                    <a:lnTo>
                      <a:pt x="5792" y="10755"/>
                    </a:lnTo>
                    <a:lnTo>
                      <a:pt x="5670" y="10560"/>
                    </a:lnTo>
                    <a:lnTo>
                      <a:pt x="5548" y="10366"/>
                    </a:lnTo>
                    <a:lnTo>
                      <a:pt x="5548" y="10366"/>
                    </a:lnTo>
                    <a:lnTo>
                      <a:pt x="5840" y="10390"/>
                    </a:lnTo>
                    <a:lnTo>
                      <a:pt x="5986" y="10390"/>
                    </a:lnTo>
                    <a:lnTo>
                      <a:pt x="6132" y="10341"/>
                    </a:lnTo>
                    <a:close/>
                    <a:moveTo>
                      <a:pt x="8663" y="5986"/>
                    </a:moveTo>
                    <a:lnTo>
                      <a:pt x="8857" y="6010"/>
                    </a:lnTo>
                    <a:lnTo>
                      <a:pt x="9076" y="6059"/>
                    </a:lnTo>
                    <a:lnTo>
                      <a:pt x="9490" y="6181"/>
                    </a:lnTo>
                    <a:lnTo>
                      <a:pt x="9855" y="6327"/>
                    </a:lnTo>
                    <a:lnTo>
                      <a:pt x="10123" y="6473"/>
                    </a:lnTo>
                    <a:lnTo>
                      <a:pt x="10342" y="6643"/>
                    </a:lnTo>
                    <a:lnTo>
                      <a:pt x="10561" y="6813"/>
                    </a:lnTo>
                    <a:lnTo>
                      <a:pt x="10731" y="7032"/>
                    </a:lnTo>
                    <a:lnTo>
                      <a:pt x="10877" y="7251"/>
                    </a:lnTo>
                    <a:lnTo>
                      <a:pt x="10999" y="7494"/>
                    </a:lnTo>
                    <a:lnTo>
                      <a:pt x="11096" y="7762"/>
                    </a:lnTo>
                    <a:lnTo>
                      <a:pt x="11145" y="8054"/>
                    </a:lnTo>
                    <a:lnTo>
                      <a:pt x="11193" y="8297"/>
                    </a:lnTo>
                    <a:lnTo>
                      <a:pt x="11193" y="8565"/>
                    </a:lnTo>
                    <a:lnTo>
                      <a:pt x="11169" y="8833"/>
                    </a:lnTo>
                    <a:lnTo>
                      <a:pt x="11120" y="9076"/>
                    </a:lnTo>
                    <a:lnTo>
                      <a:pt x="11072" y="9319"/>
                    </a:lnTo>
                    <a:lnTo>
                      <a:pt x="10974" y="9538"/>
                    </a:lnTo>
                    <a:lnTo>
                      <a:pt x="10853" y="9757"/>
                    </a:lnTo>
                    <a:lnTo>
                      <a:pt x="10731" y="9976"/>
                    </a:lnTo>
                    <a:lnTo>
                      <a:pt x="10561" y="10171"/>
                    </a:lnTo>
                    <a:lnTo>
                      <a:pt x="10390" y="10341"/>
                    </a:lnTo>
                    <a:lnTo>
                      <a:pt x="10220" y="10512"/>
                    </a:lnTo>
                    <a:lnTo>
                      <a:pt x="10001" y="10658"/>
                    </a:lnTo>
                    <a:lnTo>
                      <a:pt x="9782" y="10779"/>
                    </a:lnTo>
                    <a:lnTo>
                      <a:pt x="9563" y="10877"/>
                    </a:lnTo>
                    <a:lnTo>
                      <a:pt x="9320" y="10974"/>
                    </a:lnTo>
                    <a:lnTo>
                      <a:pt x="9052" y="11023"/>
                    </a:lnTo>
                    <a:lnTo>
                      <a:pt x="8833" y="11047"/>
                    </a:lnTo>
                    <a:lnTo>
                      <a:pt x="8590" y="11071"/>
                    </a:lnTo>
                    <a:lnTo>
                      <a:pt x="8371" y="11047"/>
                    </a:lnTo>
                    <a:lnTo>
                      <a:pt x="8127" y="10998"/>
                    </a:lnTo>
                    <a:lnTo>
                      <a:pt x="7908" y="10950"/>
                    </a:lnTo>
                    <a:lnTo>
                      <a:pt x="7714" y="10877"/>
                    </a:lnTo>
                    <a:lnTo>
                      <a:pt x="7495" y="10779"/>
                    </a:lnTo>
                    <a:lnTo>
                      <a:pt x="7300" y="10658"/>
                    </a:lnTo>
                    <a:lnTo>
                      <a:pt x="7130" y="10536"/>
                    </a:lnTo>
                    <a:lnTo>
                      <a:pt x="6960" y="10390"/>
                    </a:lnTo>
                    <a:lnTo>
                      <a:pt x="6814" y="10220"/>
                    </a:lnTo>
                    <a:lnTo>
                      <a:pt x="6668" y="10049"/>
                    </a:lnTo>
                    <a:lnTo>
                      <a:pt x="6546" y="9855"/>
                    </a:lnTo>
                    <a:lnTo>
                      <a:pt x="6449" y="9660"/>
                    </a:lnTo>
                    <a:lnTo>
                      <a:pt x="6351" y="9441"/>
                    </a:lnTo>
                    <a:lnTo>
                      <a:pt x="6303" y="9222"/>
                    </a:lnTo>
                    <a:lnTo>
                      <a:pt x="6254" y="8979"/>
                    </a:lnTo>
                    <a:lnTo>
                      <a:pt x="6230" y="8735"/>
                    </a:lnTo>
                    <a:lnTo>
                      <a:pt x="6254" y="8468"/>
                    </a:lnTo>
                    <a:lnTo>
                      <a:pt x="6254" y="8224"/>
                    </a:lnTo>
                    <a:lnTo>
                      <a:pt x="6303" y="7981"/>
                    </a:lnTo>
                    <a:lnTo>
                      <a:pt x="6376" y="7738"/>
                    </a:lnTo>
                    <a:lnTo>
                      <a:pt x="6449" y="7519"/>
                    </a:lnTo>
                    <a:lnTo>
                      <a:pt x="6546" y="7300"/>
                    </a:lnTo>
                    <a:lnTo>
                      <a:pt x="6668" y="7057"/>
                    </a:lnTo>
                    <a:lnTo>
                      <a:pt x="6814" y="6838"/>
                    </a:lnTo>
                    <a:lnTo>
                      <a:pt x="6984" y="6667"/>
                    </a:lnTo>
                    <a:lnTo>
                      <a:pt x="7154" y="6521"/>
                    </a:lnTo>
                    <a:lnTo>
                      <a:pt x="7373" y="6400"/>
                    </a:lnTo>
                    <a:lnTo>
                      <a:pt x="7592" y="6302"/>
                    </a:lnTo>
                    <a:lnTo>
                      <a:pt x="7811" y="6205"/>
                    </a:lnTo>
                    <a:lnTo>
                      <a:pt x="8079" y="6156"/>
                    </a:lnTo>
                    <a:lnTo>
                      <a:pt x="8127" y="6132"/>
                    </a:lnTo>
                    <a:lnTo>
                      <a:pt x="8176" y="6108"/>
                    </a:lnTo>
                    <a:lnTo>
                      <a:pt x="8225" y="6059"/>
                    </a:lnTo>
                    <a:lnTo>
                      <a:pt x="8249" y="6010"/>
                    </a:lnTo>
                    <a:lnTo>
                      <a:pt x="8444" y="5986"/>
                    </a:lnTo>
                    <a:close/>
                    <a:moveTo>
                      <a:pt x="6643" y="10877"/>
                    </a:moveTo>
                    <a:lnTo>
                      <a:pt x="6814" y="11023"/>
                    </a:lnTo>
                    <a:lnTo>
                      <a:pt x="7008" y="11144"/>
                    </a:lnTo>
                    <a:lnTo>
                      <a:pt x="6765" y="11315"/>
                    </a:lnTo>
                    <a:lnTo>
                      <a:pt x="6522" y="11461"/>
                    </a:lnTo>
                    <a:lnTo>
                      <a:pt x="6497" y="11485"/>
                    </a:lnTo>
                    <a:lnTo>
                      <a:pt x="6303" y="11290"/>
                    </a:lnTo>
                    <a:lnTo>
                      <a:pt x="6108" y="11120"/>
                    </a:lnTo>
                    <a:lnTo>
                      <a:pt x="6327" y="10998"/>
                    </a:lnTo>
                    <a:lnTo>
                      <a:pt x="6643" y="10877"/>
                    </a:lnTo>
                    <a:close/>
                    <a:moveTo>
                      <a:pt x="11047" y="10414"/>
                    </a:moveTo>
                    <a:lnTo>
                      <a:pt x="11169" y="10560"/>
                    </a:lnTo>
                    <a:lnTo>
                      <a:pt x="11388" y="10755"/>
                    </a:lnTo>
                    <a:lnTo>
                      <a:pt x="11607" y="10974"/>
                    </a:lnTo>
                    <a:lnTo>
                      <a:pt x="11656" y="11071"/>
                    </a:lnTo>
                    <a:lnTo>
                      <a:pt x="11461" y="11315"/>
                    </a:lnTo>
                    <a:lnTo>
                      <a:pt x="11242" y="11534"/>
                    </a:lnTo>
                    <a:lnTo>
                      <a:pt x="10999" y="11728"/>
                    </a:lnTo>
                    <a:lnTo>
                      <a:pt x="10731" y="11899"/>
                    </a:lnTo>
                    <a:lnTo>
                      <a:pt x="10707" y="11801"/>
                    </a:lnTo>
                    <a:lnTo>
                      <a:pt x="10682" y="11680"/>
                    </a:lnTo>
                    <a:lnTo>
                      <a:pt x="10585" y="11485"/>
                    </a:lnTo>
                    <a:lnTo>
                      <a:pt x="10463" y="11315"/>
                    </a:lnTo>
                    <a:lnTo>
                      <a:pt x="10317" y="11144"/>
                    </a:lnTo>
                    <a:lnTo>
                      <a:pt x="10634" y="10901"/>
                    </a:lnTo>
                    <a:lnTo>
                      <a:pt x="10707" y="11217"/>
                    </a:lnTo>
                    <a:lnTo>
                      <a:pt x="10731" y="11485"/>
                    </a:lnTo>
                    <a:lnTo>
                      <a:pt x="10780" y="11607"/>
                    </a:lnTo>
                    <a:lnTo>
                      <a:pt x="10828" y="11704"/>
                    </a:lnTo>
                    <a:lnTo>
                      <a:pt x="10853" y="11753"/>
                    </a:lnTo>
                    <a:lnTo>
                      <a:pt x="10926" y="11753"/>
                    </a:lnTo>
                    <a:lnTo>
                      <a:pt x="10950" y="11704"/>
                    </a:lnTo>
                    <a:lnTo>
                      <a:pt x="10999" y="11607"/>
                    </a:lnTo>
                    <a:lnTo>
                      <a:pt x="10974" y="11485"/>
                    </a:lnTo>
                    <a:lnTo>
                      <a:pt x="10926" y="11242"/>
                    </a:lnTo>
                    <a:lnTo>
                      <a:pt x="10828" y="11023"/>
                    </a:lnTo>
                    <a:lnTo>
                      <a:pt x="10731" y="10828"/>
                    </a:lnTo>
                    <a:lnTo>
                      <a:pt x="10901" y="10633"/>
                    </a:lnTo>
                    <a:lnTo>
                      <a:pt x="11047" y="10414"/>
                    </a:lnTo>
                    <a:close/>
                    <a:moveTo>
                      <a:pt x="7252" y="11290"/>
                    </a:moveTo>
                    <a:lnTo>
                      <a:pt x="7446" y="11363"/>
                    </a:lnTo>
                    <a:lnTo>
                      <a:pt x="7641" y="11461"/>
                    </a:lnTo>
                    <a:lnTo>
                      <a:pt x="7568" y="11534"/>
                    </a:lnTo>
                    <a:lnTo>
                      <a:pt x="7422" y="11753"/>
                    </a:lnTo>
                    <a:lnTo>
                      <a:pt x="7276" y="11947"/>
                    </a:lnTo>
                    <a:lnTo>
                      <a:pt x="7033" y="11826"/>
                    </a:lnTo>
                    <a:lnTo>
                      <a:pt x="6789" y="11680"/>
                    </a:lnTo>
                    <a:lnTo>
                      <a:pt x="6911" y="11607"/>
                    </a:lnTo>
                    <a:lnTo>
                      <a:pt x="7033" y="11509"/>
                    </a:lnTo>
                    <a:lnTo>
                      <a:pt x="7252" y="11290"/>
                    </a:lnTo>
                    <a:close/>
                    <a:moveTo>
                      <a:pt x="7908" y="11534"/>
                    </a:moveTo>
                    <a:lnTo>
                      <a:pt x="8200" y="11582"/>
                    </a:lnTo>
                    <a:lnTo>
                      <a:pt x="8127" y="11923"/>
                    </a:lnTo>
                    <a:lnTo>
                      <a:pt x="8127" y="12093"/>
                    </a:lnTo>
                    <a:lnTo>
                      <a:pt x="8127" y="12264"/>
                    </a:lnTo>
                    <a:lnTo>
                      <a:pt x="7884" y="12191"/>
                    </a:lnTo>
                    <a:lnTo>
                      <a:pt x="7641" y="12118"/>
                    </a:lnTo>
                    <a:lnTo>
                      <a:pt x="7738" y="11947"/>
                    </a:lnTo>
                    <a:lnTo>
                      <a:pt x="7811" y="11753"/>
                    </a:lnTo>
                    <a:lnTo>
                      <a:pt x="7908" y="11534"/>
                    </a:lnTo>
                    <a:close/>
                    <a:moveTo>
                      <a:pt x="10123" y="11266"/>
                    </a:moveTo>
                    <a:lnTo>
                      <a:pt x="10244" y="11631"/>
                    </a:lnTo>
                    <a:lnTo>
                      <a:pt x="10317" y="11850"/>
                    </a:lnTo>
                    <a:lnTo>
                      <a:pt x="10342" y="11972"/>
                    </a:lnTo>
                    <a:lnTo>
                      <a:pt x="10390" y="12069"/>
                    </a:lnTo>
                    <a:lnTo>
                      <a:pt x="10147" y="12191"/>
                    </a:lnTo>
                    <a:lnTo>
                      <a:pt x="9879" y="12264"/>
                    </a:lnTo>
                    <a:lnTo>
                      <a:pt x="9904" y="12093"/>
                    </a:lnTo>
                    <a:lnTo>
                      <a:pt x="9928" y="11923"/>
                    </a:lnTo>
                    <a:lnTo>
                      <a:pt x="9928" y="11655"/>
                    </a:lnTo>
                    <a:lnTo>
                      <a:pt x="9904" y="11388"/>
                    </a:lnTo>
                    <a:lnTo>
                      <a:pt x="10123" y="11266"/>
                    </a:lnTo>
                    <a:close/>
                    <a:moveTo>
                      <a:pt x="8833" y="11631"/>
                    </a:moveTo>
                    <a:lnTo>
                      <a:pt x="8760" y="11850"/>
                    </a:lnTo>
                    <a:lnTo>
                      <a:pt x="8736" y="12045"/>
                    </a:lnTo>
                    <a:lnTo>
                      <a:pt x="8687" y="12337"/>
                    </a:lnTo>
                    <a:lnTo>
                      <a:pt x="8517" y="12337"/>
                    </a:lnTo>
                    <a:lnTo>
                      <a:pt x="8541" y="11972"/>
                    </a:lnTo>
                    <a:lnTo>
                      <a:pt x="8541" y="11801"/>
                    </a:lnTo>
                    <a:lnTo>
                      <a:pt x="8541" y="11631"/>
                    </a:lnTo>
                    <a:close/>
                    <a:moveTo>
                      <a:pt x="9660" y="11485"/>
                    </a:moveTo>
                    <a:lnTo>
                      <a:pt x="9612" y="11801"/>
                    </a:lnTo>
                    <a:lnTo>
                      <a:pt x="9563" y="12069"/>
                    </a:lnTo>
                    <a:lnTo>
                      <a:pt x="9539" y="12191"/>
                    </a:lnTo>
                    <a:lnTo>
                      <a:pt x="9563" y="12312"/>
                    </a:lnTo>
                    <a:lnTo>
                      <a:pt x="9174" y="12361"/>
                    </a:lnTo>
                    <a:lnTo>
                      <a:pt x="9149" y="12361"/>
                    </a:lnTo>
                    <a:lnTo>
                      <a:pt x="9149" y="12166"/>
                    </a:lnTo>
                    <a:lnTo>
                      <a:pt x="9174" y="11874"/>
                    </a:lnTo>
                    <a:lnTo>
                      <a:pt x="9174" y="11582"/>
                    </a:lnTo>
                    <a:lnTo>
                      <a:pt x="9222" y="11582"/>
                    </a:lnTo>
                    <a:lnTo>
                      <a:pt x="9441" y="11534"/>
                    </a:lnTo>
                    <a:lnTo>
                      <a:pt x="9660" y="11485"/>
                    </a:lnTo>
                    <a:close/>
                    <a:moveTo>
                      <a:pt x="8517" y="4258"/>
                    </a:moveTo>
                    <a:lnTo>
                      <a:pt x="8225" y="4307"/>
                    </a:lnTo>
                    <a:lnTo>
                      <a:pt x="7957" y="4404"/>
                    </a:lnTo>
                    <a:lnTo>
                      <a:pt x="7690" y="4429"/>
                    </a:lnTo>
                    <a:lnTo>
                      <a:pt x="7422" y="4502"/>
                    </a:lnTo>
                    <a:lnTo>
                      <a:pt x="7154" y="4623"/>
                    </a:lnTo>
                    <a:lnTo>
                      <a:pt x="6911" y="4745"/>
                    </a:lnTo>
                    <a:lnTo>
                      <a:pt x="6668" y="4915"/>
                    </a:lnTo>
                    <a:lnTo>
                      <a:pt x="6424" y="5110"/>
                    </a:lnTo>
                    <a:lnTo>
                      <a:pt x="6205" y="5329"/>
                    </a:lnTo>
                    <a:lnTo>
                      <a:pt x="6011" y="5548"/>
                    </a:lnTo>
                    <a:lnTo>
                      <a:pt x="5792" y="5791"/>
                    </a:lnTo>
                    <a:lnTo>
                      <a:pt x="5621" y="6035"/>
                    </a:lnTo>
                    <a:lnTo>
                      <a:pt x="5281" y="6546"/>
                    </a:lnTo>
                    <a:lnTo>
                      <a:pt x="5013" y="7057"/>
                    </a:lnTo>
                    <a:lnTo>
                      <a:pt x="4818" y="7543"/>
                    </a:lnTo>
                    <a:lnTo>
                      <a:pt x="4697" y="7932"/>
                    </a:lnTo>
                    <a:lnTo>
                      <a:pt x="4648" y="8297"/>
                    </a:lnTo>
                    <a:lnTo>
                      <a:pt x="4624" y="8662"/>
                    </a:lnTo>
                    <a:lnTo>
                      <a:pt x="4624" y="9027"/>
                    </a:lnTo>
                    <a:lnTo>
                      <a:pt x="4672" y="9392"/>
                    </a:lnTo>
                    <a:lnTo>
                      <a:pt x="4745" y="9757"/>
                    </a:lnTo>
                    <a:lnTo>
                      <a:pt x="4867" y="10098"/>
                    </a:lnTo>
                    <a:lnTo>
                      <a:pt x="5013" y="10414"/>
                    </a:lnTo>
                    <a:lnTo>
                      <a:pt x="5183" y="10731"/>
                    </a:lnTo>
                    <a:lnTo>
                      <a:pt x="5402" y="11047"/>
                    </a:lnTo>
                    <a:lnTo>
                      <a:pt x="5621" y="11315"/>
                    </a:lnTo>
                    <a:lnTo>
                      <a:pt x="5889" y="11582"/>
                    </a:lnTo>
                    <a:lnTo>
                      <a:pt x="6157" y="11826"/>
                    </a:lnTo>
                    <a:lnTo>
                      <a:pt x="6449" y="12069"/>
                    </a:lnTo>
                    <a:lnTo>
                      <a:pt x="6765" y="12264"/>
                    </a:lnTo>
                    <a:lnTo>
                      <a:pt x="7106" y="12434"/>
                    </a:lnTo>
                    <a:lnTo>
                      <a:pt x="7446" y="12580"/>
                    </a:lnTo>
                    <a:lnTo>
                      <a:pt x="7787" y="12677"/>
                    </a:lnTo>
                    <a:lnTo>
                      <a:pt x="8127" y="12775"/>
                    </a:lnTo>
                    <a:lnTo>
                      <a:pt x="8492" y="12823"/>
                    </a:lnTo>
                    <a:lnTo>
                      <a:pt x="8833" y="12848"/>
                    </a:lnTo>
                    <a:lnTo>
                      <a:pt x="9174" y="12872"/>
                    </a:lnTo>
                    <a:lnTo>
                      <a:pt x="9539" y="12823"/>
                    </a:lnTo>
                    <a:lnTo>
                      <a:pt x="9879" y="12775"/>
                    </a:lnTo>
                    <a:lnTo>
                      <a:pt x="10196" y="12702"/>
                    </a:lnTo>
                    <a:lnTo>
                      <a:pt x="10536" y="12580"/>
                    </a:lnTo>
                    <a:lnTo>
                      <a:pt x="10828" y="12434"/>
                    </a:lnTo>
                    <a:lnTo>
                      <a:pt x="11145" y="12264"/>
                    </a:lnTo>
                    <a:lnTo>
                      <a:pt x="11412" y="12045"/>
                    </a:lnTo>
                    <a:lnTo>
                      <a:pt x="11680" y="11826"/>
                    </a:lnTo>
                    <a:lnTo>
                      <a:pt x="11923" y="11558"/>
                    </a:lnTo>
                    <a:lnTo>
                      <a:pt x="12167" y="11266"/>
                    </a:lnTo>
                    <a:lnTo>
                      <a:pt x="12337" y="10974"/>
                    </a:lnTo>
                    <a:lnTo>
                      <a:pt x="12507" y="10658"/>
                    </a:lnTo>
                    <a:lnTo>
                      <a:pt x="12653" y="10317"/>
                    </a:lnTo>
                    <a:lnTo>
                      <a:pt x="12775" y="9976"/>
                    </a:lnTo>
                    <a:lnTo>
                      <a:pt x="12872" y="9611"/>
                    </a:lnTo>
                    <a:lnTo>
                      <a:pt x="12921" y="9246"/>
                    </a:lnTo>
                    <a:lnTo>
                      <a:pt x="12970" y="8881"/>
                    </a:lnTo>
                    <a:lnTo>
                      <a:pt x="12994" y="8516"/>
                    </a:lnTo>
                    <a:lnTo>
                      <a:pt x="12970" y="8151"/>
                    </a:lnTo>
                    <a:lnTo>
                      <a:pt x="12945" y="7786"/>
                    </a:lnTo>
                    <a:lnTo>
                      <a:pt x="12872" y="7446"/>
                    </a:lnTo>
                    <a:lnTo>
                      <a:pt x="12751" y="7105"/>
                    </a:lnTo>
                    <a:lnTo>
                      <a:pt x="12629" y="6765"/>
                    </a:lnTo>
                    <a:lnTo>
                      <a:pt x="12459" y="6448"/>
                    </a:lnTo>
                    <a:lnTo>
                      <a:pt x="12264" y="6156"/>
                    </a:lnTo>
                    <a:lnTo>
                      <a:pt x="12045" y="5864"/>
                    </a:lnTo>
                    <a:lnTo>
                      <a:pt x="11656" y="5499"/>
                    </a:lnTo>
                    <a:lnTo>
                      <a:pt x="11193" y="5134"/>
                    </a:lnTo>
                    <a:lnTo>
                      <a:pt x="10950" y="4964"/>
                    </a:lnTo>
                    <a:lnTo>
                      <a:pt x="10707" y="4818"/>
                    </a:lnTo>
                    <a:lnTo>
                      <a:pt x="10439" y="4672"/>
                    </a:lnTo>
                    <a:lnTo>
                      <a:pt x="10171" y="4550"/>
                    </a:lnTo>
                    <a:lnTo>
                      <a:pt x="9904" y="4453"/>
                    </a:lnTo>
                    <a:lnTo>
                      <a:pt x="9636" y="4356"/>
                    </a:lnTo>
                    <a:lnTo>
                      <a:pt x="9344" y="4307"/>
                    </a:lnTo>
                    <a:lnTo>
                      <a:pt x="9076" y="4258"/>
                    </a:lnTo>
                    <a:close/>
                    <a:moveTo>
                      <a:pt x="7519" y="487"/>
                    </a:moveTo>
                    <a:lnTo>
                      <a:pt x="7787" y="511"/>
                    </a:lnTo>
                    <a:lnTo>
                      <a:pt x="8590" y="511"/>
                    </a:lnTo>
                    <a:lnTo>
                      <a:pt x="9271" y="560"/>
                    </a:lnTo>
                    <a:lnTo>
                      <a:pt x="9612" y="584"/>
                    </a:lnTo>
                    <a:lnTo>
                      <a:pt x="9952" y="584"/>
                    </a:lnTo>
                    <a:lnTo>
                      <a:pt x="9928" y="779"/>
                    </a:lnTo>
                    <a:lnTo>
                      <a:pt x="9952" y="949"/>
                    </a:lnTo>
                    <a:lnTo>
                      <a:pt x="9636" y="852"/>
                    </a:lnTo>
                    <a:lnTo>
                      <a:pt x="9466" y="827"/>
                    </a:lnTo>
                    <a:lnTo>
                      <a:pt x="9295" y="803"/>
                    </a:lnTo>
                    <a:lnTo>
                      <a:pt x="9149" y="803"/>
                    </a:lnTo>
                    <a:lnTo>
                      <a:pt x="9003" y="852"/>
                    </a:lnTo>
                    <a:lnTo>
                      <a:pt x="8857" y="900"/>
                    </a:lnTo>
                    <a:lnTo>
                      <a:pt x="8736" y="998"/>
                    </a:lnTo>
                    <a:lnTo>
                      <a:pt x="8711" y="1046"/>
                    </a:lnTo>
                    <a:lnTo>
                      <a:pt x="8711" y="1095"/>
                    </a:lnTo>
                    <a:lnTo>
                      <a:pt x="8760" y="1119"/>
                    </a:lnTo>
                    <a:lnTo>
                      <a:pt x="8784" y="1144"/>
                    </a:lnTo>
                    <a:lnTo>
                      <a:pt x="9125" y="1144"/>
                    </a:lnTo>
                    <a:lnTo>
                      <a:pt x="9417" y="1168"/>
                    </a:lnTo>
                    <a:lnTo>
                      <a:pt x="9709" y="1241"/>
                    </a:lnTo>
                    <a:lnTo>
                      <a:pt x="10001" y="1363"/>
                    </a:lnTo>
                    <a:lnTo>
                      <a:pt x="10025" y="1533"/>
                    </a:lnTo>
                    <a:lnTo>
                      <a:pt x="10025" y="1533"/>
                    </a:lnTo>
                    <a:lnTo>
                      <a:pt x="9782" y="1509"/>
                    </a:lnTo>
                    <a:lnTo>
                      <a:pt x="9076" y="1484"/>
                    </a:lnTo>
                    <a:lnTo>
                      <a:pt x="8833" y="1436"/>
                    </a:lnTo>
                    <a:lnTo>
                      <a:pt x="8711" y="1460"/>
                    </a:lnTo>
                    <a:lnTo>
                      <a:pt x="8590" y="1509"/>
                    </a:lnTo>
                    <a:lnTo>
                      <a:pt x="8541" y="1557"/>
                    </a:lnTo>
                    <a:lnTo>
                      <a:pt x="8541" y="1606"/>
                    </a:lnTo>
                    <a:lnTo>
                      <a:pt x="8614" y="1703"/>
                    </a:lnTo>
                    <a:lnTo>
                      <a:pt x="8687" y="1801"/>
                    </a:lnTo>
                    <a:lnTo>
                      <a:pt x="8809" y="1849"/>
                    </a:lnTo>
                    <a:lnTo>
                      <a:pt x="8930" y="1898"/>
                    </a:lnTo>
                    <a:lnTo>
                      <a:pt x="9174" y="1922"/>
                    </a:lnTo>
                    <a:lnTo>
                      <a:pt x="9417" y="1947"/>
                    </a:lnTo>
                    <a:lnTo>
                      <a:pt x="9733" y="1995"/>
                    </a:lnTo>
                    <a:lnTo>
                      <a:pt x="10098" y="2044"/>
                    </a:lnTo>
                    <a:lnTo>
                      <a:pt x="10147" y="2409"/>
                    </a:lnTo>
                    <a:lnTo>
                      <a:pt x="9952" y="2360"/>
                    </a:lnTo>
                    <a:lnTo>
                      <a:pt x="9782" y="2312"/>
                    </a:lnTo>
                    <a:lnTo>
                      <a:pt x="9417" y="2263"/>
                    </a:lnTo>
                    <a:lnTo>
                      <a:pt x="9149" y="2214"/>
                    </a:lnTo>
                    <a:lnTo>
                      <a:pt x="8882" y="2214"/>
                    </a:lnTo>
                    <a:lnTo>
                      <a:pt x="8833" y="2239"/>
                    </a:lnTo>
                    <a:lnTo>
                      <a:pt x="8809" y="2263"/>
                    </a:lnTo>
                    <a:lnTo>
                      <a:pt x="8809" y="2312"/>
                    </a:lnTo>
                    <a:lnTo>
                      <a:pt x="8809" y="2336"/>
                    </a:lnTo>
                    <a:lnTo>
                      <a:pt x="8882" y="2458"/>
                    </a:lnTo>
                    <a:lnTo>
                      <a:pt x="8979" y="2555"/>
                    </a:lnTo>
                    <a:lnTo>
                      <a:pt x="9101" y="2628"/>
                    </a:lnTo>
                    <a:lnTo>
                      <a:pt x="9247" y="2652"/>
                    </a:lnTo>
                    <a:lnTo>
                      <a:pt x="9636" y="2750"/>
                    </a:lnTo>
                    <a:lnTo>
                      <a:pt x="10025" y="2798"/>
                    </a:lnTo>
                    <a:lnTo>
                      <a:pt x="10171" y="2798"/>
                    </a:lnTo>
                    <a:lnTo>
                      <a:pt x="10220" y="2750"/>
                    </a:lnTo>
                    <a:lnTo>
                      <a:pt x="10244" y="2725"/>
                    </a:lnTo>
                    <a:lnTo>
                      <a:pt x="10317" y="2871"/>
                    </a:lnTo>
                    <a:lnTo>
                      <a:pt x="10366" y="2944"/>
                    </a:lnTo>
                    <a:lnTo>
                      <a:pt x="10439" y="2993"/>
                    </a:lnTo>
                    <a:lnTo>
                      <a:pt x="10585" y="2993"/>
                    </a:lnTo>
                    <a:lnTo>
                      <a:pt x="10877" y="3066"/>
                    </a:lnTo>
                    <a:lnTo>
                      <a:pt x="11145" y="3188"/>
                    </a:lnTo>
                    <a:lnTo>
                      <a:pt x="11388" y="3334"/>
                    </a:lnTo>
                    <a:lnTo>
                      <a:pt x="11631" y="3504"/>
                    </a:lnTo>
                    <a:lnTo>
                      <a:pt x="11704" y="3528"/>
                    </a:lnTo>
                    <a:lnTo>
                      <a:pt x="11753" y="3553"/>
                    </a:lnTo>
                    <a:lnTo>
                      <a:pt x="11875" y="3553"/>
                    </a:lnTo>
                    <a:lnTo>
                      <a:pt x="11972" y="3480"/>
                    </a:lnTo>
                    <a:lnTo>
                      <a:pt x="12021" y="3382"/>
                    </a:lnTo>
                    <a:lnTo>
                      <a:pt x="12167" y="3309"/>
                    </a:lnTo>
                    <a:lnTo>
                      <a:pt x="12288" y="3212"/>
                    </a:lnTo>
                    <a:lnTo>
                      <a:pt x="12532" y="3017"/>
                    </a:lnTo>
                    <a:lnTo>
                      <a:pt x="13043" y="2652"/>
                    </a:lnTo>
                    <a:lnTo>
                      <a:pt x="13335" y="2458"/>
                    </a:lnTo>
                    <a:lnTo>
                      <a:pt x="13602" y="2336"/>
                    </a:lnTo>
                    <a:lnTo>
                      <a:pt x="13675" y="2287"/>
                    </a:lnTo>
                    <a:lnTo>
                      <a:pt x="13724" y="2239"/>
                    </a:lnTo>
                    <a:lnTo>
                      <a:pt x="13846" y="2312"/>
                    </a:lnTo>
                    <a:lnTo>
                      <a:pt x="14162" y="2555"/>
                    </a:lnTo>
                    <a:lnTo>
                      <a:pt x="14454" y="2823"/>
                    </a:lnTo>
                    <a:lnTo>
                      <a:pt x="14722" y="3090"/>
                    </a:lnTo>
                    <a:lnTo>
                      <a:pt x="14989" y="3358"/>
                    </a:lnTo>
                    <a:lnTo>
                      <a:pt x="15087" y="3504"/>
                    </a:lnTo>
                    <a:lnTo>
                      <a:pt x="15208" y="3626"/>
                    </a:lnTo>
                    <a:lnTo>
                      <a:pt x="14989" y="3869"/>
                    </a:lnTo>
                    <a:lnTo>
                      <a:pt x="14892" y="3747"/>
                    </a:lnTo>
                    <a:lnTo>
                      <a:pt x="14746" y="3626"/>
                    </a:lnTo>
                    <a:lnTo>
                      <a:pt x="14478" y="3431"/>
                    </a:lnTo>
                    <a:lnTo>
                      <a:pt x="14381" y="3334"/>
                    </a:lnTo>
                    <a:lnTo>
                      <a:pt x="14235" y="3261"/>
                    </a:lnTo>
                    <a:lnTo>
                      <a:pt x="14113" y="3212"/>
                    </a:lnTo>
                    <a:lnTo>
                      <a:pt x="13919" y="3212"/>
                    </a:lnTo>
                    <a:lnTo>
                      <a:pt x="13894" y="3261"/>
                    </a:lnTo>
                    <a:lnTo>
                      <a:pt x="13870" y="3309"/>
                    </a:lnTo>
                    <a:lnTo>
                      <a:pt x="13894" y="3358"/>
                    </a:lnTo>
                    <a:lnTo>
                      <a:pt x="13967" y="3455"/>
                    </a:lnTo>
                    <a:lnTo>
                      <a:pt x="14040" y="3553"/>
                    </a:lnTo>
                    <a:lnTo>
                      <a:pt x="14259" y="3723"/>
                    </a:lnTo>
                    <a:lnTo>
                      <a:pt x="14503" y="3966"/>
                    </a:lnTo>
                    <a:lnTo>
                      <a:pt x="14624" y="4064"/>
                    </a:lnTo>
                    <a:lnTo>
                      <a:pt x="14770" y="4161"/>
                    </a:lnTo>
                    <a:lnTo>
                      <a:pt x="14600" y="4429"/>
                    </a:lnTo>
                    <a:lnTo>
                      <a:pt x="14454" y="4283"/>
                    </a:lnTo>
                    <a:lnTo>
                      <a:pt x="14332" y="4137"/>
                    </a:lnTo>
                    <a:lnTo>
                      <a:pt x="14235" y="4015"/>
                    </a:lnTo>
                    <a:lnTo>
                      <a:pt x="14138" y="3893"/>
                    </a:lnTo>
                    <a:lnTo>
                      <a:pt x="14016" y="3820"/>
                    </a:lnTo>
                    <a:lnTo>
                      <a:pt x="13894" y="3747"/>
                    </a:lnTo>
                    <a:lnTo>
                      <a:pt x="13846" y="3747"/>
                    </a:lnTo>
                    <a:lnTo>
                      <a:pt x="13821" y="3772"/>
                    </a:lnTo>
                    <a:lnTo>
                      <a:pt x="13797" y="3820"/>
                    </a:lnTo>
                    <a:lnTo>
                      <a:pt x="13797" y="3845"/>
                    </a:lnTo>
                    <a:lnTo>
                      <a:pt x="13821" y="3991"/>
                    </a:lnTo>
                    <a:lnTo>
                      <a:pt x="13894" y="4137"/>
                    </a:lnTo>
                    <a:lnTo>
                      <a:pt x="14040" y="4429"/>
                    </a:lnTo>
                    <a:lnTo>
                      <a:pt x="14186" y="4623"/>
                    </a:lnTo>
                    <a:lnTo>
                      <a:pt x="14332" y="4794"/>
                    </a:lnTo>
                    <a:lnTo>
                      <a:pt x="14235" y="4964"/>
                    </a:lnTo>
                    <a:lnTo>
                      <a:pt x="14089" y="5159"/>
                    </a:lnTo>
                    <a:lnTo>
                      <a:pt x="13967" y="4964"/>
                    </a:lnTo>
                    <a:lnTo>
                      <a:pt x="13821" y="4769"/>
                    </a:lnTo>
                    <a:lnTo>
                      <a:pt x="13675" y="4599"/>
                    </a:lnTo>
                    <a:lnTo>
                      <a:pt x="13554" y="4380"/>
                    </a:lnTo>
                    <a:lnTo>
                      <a:pt x="13505" y="4331"/>
                    </a:lnTo>
                    <a:lnTo>
                      <a:pt x="13432" y="4307"/>
                    </a:lnTo>
                    <a:lnTo>
                      <a:pt x="13359" y="4307"/>
                    </a:lnTo>
                    <a:lnTo>
                      <a:pt x="13335" y="4356"/>
                    </a:lnTo>
                    <a:lnTo>
                      <a:pt x="13310" y="4380"/>
                    </a:lnTo>
                    <a:lnTo>
                      <a:pt x="13310" y="4526"/>
                    </a:lnTo>
                    <a:lnTo>
                      <a:pt x="13335" y="4648"/>
                    </a:lnTo>
                    <a:lnTo>
                      <a:pt x="13383" y="4769"/>
                    </a:lnTo>
                    <a:lnTo>
                      <a:pt x="13456" y="4891"/>
                    </a:lnTo>
                    <a:lnTo>
                      <a:pt x="13846" y="5548"/>
                    </a:lnTo>
                    <a:lnTo>
                      <a:pt x="13919" y="5597"/>
                    </a:lnTo>
                    <a:lnTo>
                      <a:pt x="13992" y="5621"/>
                    </a:lnTo>
                    <a:lnTo>
                      <a:pt x="14016" y="5645"/>
                    </a:lnTo>
                    <a:lnTo>
                      <a:pt x="14065" y="5670"/>
                    </a:lnTo>
                    <a:lnTo>
                      <a:pt x="14186" y="5986"/>
                    </a:lnTo>
                    <a:lnTo>
                      <a:pt x="14259" y="6302"/>
                    </a:lnTo>
                    <a:lnTo>
                      <a:pt x="14284" y="6497"/>
                    </a:lnTo>
                    <a:lnTo>
                      <a:pt x="14284" y="6692"/>
                    </a:lnTo>
                    <a:lnTo>
                      <a:pt x="14308" y="6886"/>
                    </a:lnTo>
                    <a:lnTo>
                      <a:pt x="14332" y="7081"/>
                    </a:lnTo>
                    <a:lnTo>
                      <a:pt x="14381" y="7154"/>
                    </a:lnTo>
                    <a:lnTo>
                      <a:pt x="14454" y="7203"/>
                    </a:lnTo>
                    <a:lnTo>
                      <a:pt x="14527" y="7227"/>
                    </a:lnTo>
                    <a:lnTo>
                      <a:pt x="14624" y="7227"/>
                    </a:lnTo>
                    <a:lnTo>
                      <a:pt x="14722" y="7276"/>
                    </a:lnTo>
                    <a:lnTo>
                      <a:pt x="14843" y="7300"/>
                    </a:lnTo>
                    <a:lnTo>
                      <a:pt x="15111" y="7348"/>
                    </a:lnTo>
                    <a:lnTo>
                      <a:pt x="15598" y="7373"/>
                    </a:lnTo>
                    <a:lnTo>
                      <a:pt x="15962" y="7446"/>
                    </a:lnTo>
                    <a:lnTo>
                      <a:pt x="16352" y="7519"/>
                    </a:lnTo>
                    <a:lnTo>
                      <a:pt x="16571" y="7592"/>
                    </a:lnTo>
                    <a:lnTo>
                      <a:pt x="16692" y="7640"/>
                    </a:lnTo>
                    <a:lnTo>
                      <a:pt x="16814" y="7640"/>
                    </a:lnTo>
                    <a:lnTo>
                      <a:pt x="16765" y="7957"/>
                    </a:lnTo>
                    <a:lnTo>
                      <a:pt x="16765" y="8249"/>
                    </a:lnTo>
                    <a:lnTo>
                      <a:pt x="16765" y="8857"/>
                    </a:lnTo>
                    <a:lnTo>
                      <a:pt x="16765" y="9344"/>
                    </a:lnTo>
                    <a:lnTo>
                      <a:pt x="16765" y="9587"/>
                    </a:lnTo>
                    <a:lnTo>
                      <a:pt x="16790" y="9855"/>
                    </a:lnTo>
                    <a:lnTo>
                      <a:pt x="16522" y="9855"/>
                    </a:lnTo>
                    <a:lnTo>
                      <a:pt x="16571" y="9757"/>
                    </a:lnTo>
                    <a:lnTo>
                      <a:pt x="16546" y="9636"/>
                    </a:lnTo>
                    <a:lnTo>
                      <a:pt x="16522" y="9417"/>
                    </a:lnTo>
                    <a:lnTo>
                      <a:pt x="16473" y="9125"/>
                    </a:lnTo>
                    <a:lnTo>
                      <a:pt x="16449" y="9003"/>
                    </a:lnTo>
                    <a:lnTo>
                      <a:pt x="16400" y="8857"/>
                    </a:lnTo>
                    <a:lnTo>
                      <a:pt x="16376" y="8833"/>
                    </a:lnTo>
                    <a:lnTo>
                      <a:pt x="16327" y="8808"/>
                    </a:lnTo>
                    <a:lnTo>
                      <a:pt x="16279" y="8833"/>
                    </a:lnTo>
                    <a:lnTo>
                      <a:pt x="16254" y="8857"/>
                    </a:lnTo>
                    <a:lnTo>
                      <a:pt x="16206" y="9003"/>
                    </a:lnTo>
                    <a:lnTo>
                      <a:pt x="16181" y="9125"/>
                    </a:lnTo>
                    <a:lnTo>
                      <a:pt x="16133" y="9417"/>
                    </a:lnTo>
                    <a:lnTo>
                      <a:pt x="16133" y="9660"/>
                    </a:lnTo>
                    <a:lnTo>
                      <a:pt x="16157" y="9782"/>
                    </a:lnTo>
                    <a:lnTo>
                      <a:pt x="16206" y="9903"/>
                    </a:lnTo>
                    <a:lnTo>
                      <a:pt x="15768" y="9928"/>
                    </a:lnTo>
                    <a:lnTo>
                      <a:pt x="15671" y="9928"/>
                    </a:lnTo>
                    <a:lnTo>
                      <a:pt x="15719" y="9806"/>
                    </a:lnTo>
                    <a:lnTo>
                      <a:pt x="15768" y="9538"/>
                    </a:lnTo>
                    <a:lnTo>
                      <a:pt x="15841" y="9246"/>
                    </a:lnTo>
                    <a:lnTo>
                      <a:pt x="15865" y="8954"/>
                    </a:lnTo>
                    <a:lnTo>
                      <a:pt x="15841" y="8906"/>
                    </a:lnTo>
                    <a:lnTo>
                      <a:pt x="15817" y="8881"/>
                    </a:lnTo>
                    <a:lnTo>
                      <a:pt x="15744" y="8808"/>
                    </a:lnTo>
                    <a:lnTo>
                      <a:pt x="15671" y="8808"/>
                    </a:lnTo>
                    <a:lnTo>
                      <a:pt x="15622" y="8857"/>
                    </a:lnTo>
                    <a:lnTo>
                      <a:pt x="15573" y="8930"/>
                    </a:lnTo>
                    <a:lnTo>
                      <a:pt x="15427" y="9441"/>
                    </a:lnTo>
                    <a:lnTo>
                      <a:pt x="15330" y="9709"/>
                    </a:lnTo>
                    <a:lnTo>
                      <a:pt x="15330" y="9830"/>
                    </a:lnTo>
                    <a:lnTo>
                      <a:pt x="15330" y="9903"/>
                    </a:lnTo>
                    <a:lnTo>
                      <a:pt x="15354" y="9928"/>
                    </a:lnTo>
                    <a:lnTo>
                      <a:pt x="15135" y="9952"/>
                    </a:lnTo>
                    <a:lnTo>
                      <a:pt x="14916" y="9976"/>
                    </a:lnTo>
                    <a:lnTo>
                      <a:pt x="14965" y="9636"/>
                    </a:lnTo>
                    <a:lnTo>
                      <a:pt x="14989" y="9344"/>
                    </a:lnTo>
                    <a:lnTo>
                      <a:pt x="14989" y="9173"/>
                    </a:lnTo>
                    <a:lnTo>
                      <a:pt x="14941" y="9027"/>
                    </a:lnTo>
                    <a:lnTo>
                      <a:pt x="14916" y="8979"/>
                    </a:lnTo>
                    <a:lnTo>
                      <a:pt x="14868" y="8954"/>
                    </a:lnTo>
                    <a:lnTo>
                      <a:pt x="14819" y="8954"/>
                    </a:lnTo>
                    <a:lnTo>
                      <a:pt x="14770" y="8979"/>
                    </a:lnTo>
                    <a:lnTo>
                      <a:pt x="14697" y="9100"/>
                    </a:lnTo>
                    <a:lnTo>
                      <a:pt x="14649" y="9198"/>
                    </a:lnTo>
                    <a:lnTo>
                      <a:pt x="14600" y="9465"/>
                    </a:lnTo>
                    <a:lnTo>
                      <a:pt x="14405" y="10171"/>
                    </a:lnTo>
                    <a:lnTo>
                      <a:pt x="14405" y="10244"/>
                    </a:lnTo>
                    <a:lnTo>
                      <a:pt x="14430" y="10317"/>
                    </a:lnTo>
                    <a:lnTo>
                      <a:pt x="14284" y="10585"/>
                    </a:lnTo>
                    <a:lnTo>
                      <a:pt x="14162" y="10877"/>
                    </a:lnTo>
                    <a:lnTo>
                      <a:pt x="14065" y="11047"/>
                    </a:lnTo>
                    <a:lnTo>
                      <a:pt x="13943" y="11193"/>
                    </a:lnTo>
                    <a:lnTo>
                      <a:pt x="13724" y="11461"/>
                    </a:lnTo>
                    <a:lnTo>
                      <a:pt x="13675" y="11558"/>
                    </a:lnTo>
                    <a:lnTo>
                      <a:pt x="13675" y="11631"/>
                    </a:lnTo>
                    <a:lnTo>
                      <a:pt x="13675" y="11704"/>
                    </a:lnTo>
                    <a:lnTo>
                      <a:pt x="13724" y="11753"/>
                    </a:lnTo>
                    <a:lnTo>
                      <a:pt x="13773" y="11801"/>
                    </a:lnTo>
                    <a:lnTo>
                      <a:pt x="13846" y="11826"/>
                    </a:lnTo>
                    <a:lnTo>
                      <a:pt x="13919" y="11826"/>
                    </a:lnTo>
                    <a:lnTo>
                      <a:pt x="13992" y="11777"/>
                    </a:lnTo>
                    <a:lnTo>
                      <a:pt x="14113" y="11972"/>
                    </a:lnTo>
                    <a:lnTo>
                      <a:pt x="14259" y="12142"/>
                    </a:lnTo>
                    <a:lnTo>
                      <a:pt x="14551" y="12507"/>
                    </a:lnTo>
                    <a:lnTo>
                      <a:pt x="14868" y="12945"/>
                    </a:lnTo>
                    <a:lnTo>
                      <a:pt x="15135" y="13407"/>
                    </a:lnTo>
                    <a:lnTo>
                      <a:pt x="14941" y="13651"/>
                    </a:lnTo>
                    <a:lnTo>
                      <a:pt x="14722" y="13894"/>
                    </a:lnTo>
                    <a:lnTo>
                      <a:pt x="14284" y="14332"/>
                    </a:lnTo>
                    <a:lnTo>
                      <a:pt x="13943" y="14673"/>
                    </a:lnTo>
                    <a:lnTo>
                      <a:pt x="13773" y="14843"/>
                    </a:lnTo>
                    <a:lnTo>
                      <a:pt x="13627" y="15038"/>
                    </a:lnTo>
                    <a:lnTo>
                      <a:pt x="13383" y="14867"/>
                    </a:lnTo>
                    <a:lnTo>
                      <a:pt x="13578" y="14794"/>
                    </a:lnTo>
                    <a:lnTo>
                      <a:pt x="13748" y="14673"/>
                    </a:lnTo>
                    <a:lnTo>
                      <a:pt x="14040" y="14478"/>
                    </a:lnTo>
                    <a:lnTo>
                      <a:pt x="14113" y="14429"/>
                    </a:lnTo>
                    <a:lnTo>
                      <a:pt x="14138" y="14356"/>
                    </a:lnTo>
                    <a:lnTo>
                      <a:pt x="14138" y="14283"/>
                    </a:lnTo>
                    <a:lnTo>
                      <a:pt x="14113" y="14235"/>
                    </a:lnTo>
                    <a:lnTo>
                      <a:pt x="14065" y="14186"/>
                    </a:lnTo>
                    <a:lnTo>
                      <a:pt x="14016" y="14162"/>
                    </a:lnTo>
                    <a:lnTo>
                      <a:pt x="13943" y="14137"/>
                    </a:lnTo>
                    <a:lnTo>
                      <a:pt x="13870" y="14162"/>
                    </a:lnTo>
                    <a:lnTo>
                      <a:pt x="13602" y="14308"/>
                    </a:lnTo>
                    <a:lnTo>
                      <a:pt x="13335" y="14478"/>
                    </a:lnTo>
                    <a:lnTo>
                      <a:pt x="13043" y="14624"/>
                    </a:lnTo>
                    <a:lnTo>
                      <a:pt x="12897" y="14527"/>
                    </a:lnTo>
                    <a:lnTo>
                      <a:pt x="12945" y="14502"/>
                    </a:lnTo>
                    <a:lnTo>
                      <a:pt x="13213" y="14332"/>
                    </a:lnTo>
                    <a:lnTo>
                      <a:pt x="13310" y="14210"/>
                    </a:lnTo>
                    <a:lnTo>
                      <a:pt x="13383" y="14113"/>
                    </a:lnTo>
                    <a:lnTo>
                      <a:pt x="13408" y="14040"/>
                    </a:lnTo>
                    <a:lnTo>
                      <a:pt x="13408" y="13967"/>
                    </a:lnTo>
                    <a:lnTo>
                      <a:pt x="13383" y="13918"/>
                    </a:lnTo>
                    <a:lnTo>
                      <a:pt x="13359" y="13845"/>
                    </a:lnTo>
                    <a:lnTo>
                      <a:pt x="13310" y="13821"/>
                    </a:lnTo>
                    <a:lnTo>
                      <a:pt x="13237" y="13797"/>
                    </a:lnTo>
                    <a:lnTo>
                      <a:pt x="13189" y="13797"/>
                    </a:lnTo>
                    <a:lnTo>
                      <a:pt x="13116" y="13821"/>
                    </a:lnTo>
                    <a:lnTo>
                      <a:pt x="13018" y="13894"/>
                    </a:lnTo>
                    <a:lnTo>
                      <a:pt x="12921" y="13991"/>
                    </a:lnTo>
                    <a:lnTo>
                      <a:pt x="12799" y="14089"/>
                    </a:lnTo>
                    <a:lnTo>
                      <a:pt x="12702" y="14162"/>
                    </a:lnTo>
                    <a:lnTo>
                      <a:pt x="12556" y="14283"/>
                    </a:lnTo>
                    <a:lnTo>
                      <a:pt x="12264" y="14040"/>
                    </a:lnTo>
                    <a:lnTo>
                      <a:pt x="12532" y="13870"/>
                    </a:lnTo>
                    <a:lnTo>
                      <a:pt x="12653" y="13797"/>
                    </a:lnTo>
                    <a:lnTo>
                      <a:pt x="12799" y="13699"/>
                    </a:lnTo>
                    <a:lnTo>
                      <a:pt x="12848" y="13651"/>
                    </a:lnTo>
                    <a:lnTo>
                      <a:pt x="12897" y="13578"/>
                    </a:lnTo>
                    <a:lnTo>
                      <a:pt x="12921" y="13505"/>
                    </a:lnTo>
                    <a:lnTo>
                      <a:pt x="12897" y="13432"/>
                    </a:lnTo>
                    <a:lnTo>
                      <a:pt x="12872" y="13359"/>
                    </a:lnTo>
                    <a:lnTo>
                      <a:pt x="12824" y="13334"/>
                    </a:lnTo>
                    <a:lnTo>
                      <a:pt x="12702" y="13334"/>
                    </a:lnTo>
                    <a:lnTo>
                      <a:pt x="12556" y="13407"/>
                    </a:lnTo>
                    <a:lnTo>
                      <a:pt x="12459" y="13480"/>
                    </a:lnTo>
                    <a:lnTo>
                      <a:pt x="12167" y="13651"/>
                    </a:lnTo>
                    <a:lnTo>
                      <a:pt x="11899" y="13821"/>
                    </a:lnTo>
                    <a:lnTo>
                      <a:pt x="11777" y="13797"/>
                    </a:lnTo>
                    <a:lnTo>
                      <a:pt x="11680" y="13772"/>
                    </a:lnTo>
                    <a:lnTo>
                      <a:pt x="11607" y="13797"/>
                    </a:lnTo>
                    <a:lnTo>
                      <a:pt x="11558" y="13845"/>
                    </a:lnTo>
                    <a:lnTo>
                      <a:pt x="11510" y="13821"/>
                    </a:lnTo>
                    <a:lnTo>
                      <a:pt x="11437" y="13845"/>
                    </a:lnTo>
                    <a:lnTo>
                      <a:pt x="11388" y="13845"/>
                    </a:lnTo>
                    <a:lnTo>
                      <a:pt x="11266" y="13918"/>
                    </a:lnTo>
                    <a:lnTo>
                      <a:pt x="11120" y="14016"/>
                    </a:lnTo>
                    <a:lnTo>
                      <a:pt x="10974" y="14064"/>
                    </a:lnTo>
                    <a:lnTo>
                      <a:pt x="10682" y="14137"/>
                    </a:lnTo>
                    <a:lnTo>
                      <a:pt x="10536" y="14186"/>
                    </a:lnTo>
                    <a:lnTo>
                      <a:pt x="10415" y="14283"/>
                    </a:lnTo>
                    <a:lnTo>
                      <a:pt x="10269" y="14283"/>
                    </a:lnTo>
                    <a:lnTo>
                      <a:pt x="10220" y="14332"/>
                    </a:lnTo>
                    <a:lnTo>
                      <a:pt x="10171" y="14405"/>
                    </a:lnTo>
                    <a:lnTo>
                      <a:pt x="10171" y="14429"/>
                    </a:lnTo>
                    <a:lnTo>
                      <a:pt x="10123" y="14429"/>
                    </a:lnTo>
                    <a:lnTo>
                      <a:pt x="10001" y="14478"/>
                    </a:lnTo>
                    <a:lnTo>
                      <a:pt x="9879" y="14527"/>
                    </a:lnTo>
                    <a:lnTo>
                      <a:pt x="9636" y="14648"/>
                    </a:lnTo>
                    <a:lnTo>
                      <a:pt x="9514" y="14697"/>
                    </a:lnTo>
                    <a:lnTo>
                      <a:pt x="9393" y="14721"/>
                    </a:lnTo>
                    <a:lnTo>
                      <a:pt x="9271" y="14746"/>
                    </a:lnTo>
                    <a:lnTo>
                      <a:pt x="9149" y="14794"/>
                    </a:lnTo>
                    <a:lnTo>
                      <a:pt x="9101" y="14867"/>
                    </a:lnTo>
                    <a:lnTo>
                      <a:pt x="9101" y="14892"/>
                    </a:lnTo>
                    <a:lnTo>
                      <a:pt x="9125" y="14940"/>
                    </a:lnTo>
                    <a:lnTo>
                      <a:pt x="9198" y="15013"/>
                    </a:lnTo>
                    <a:lnTo>
                      <a:pt x="9295" y="15062"/>
                    </a:lnTo>
                    <a:lnTo>
                      <a:pt x="9417" y="15086"/>
                    </a:lnTo>
                    <a:lnTo>
                      <a:pt x="9539" y="15062"/>
                    </a:lnTo>
                    <a:lnTo>
                      <a:pt x="9685" y="15038"/>
                    </a:lnTo>
                    <a:lnTo>
                      <a:pt x="9831" y="14989"/>
                    </a:lnTo>
                    <a:lnTo>
                      <a:pt x="10098" y="14843"/>
                    </a:lnTo>
                    <a:lnTo>
                      <a:pt x="10074" y="14989"/>
                    </a:lnTo>
                    <a:lnTo>
                      <a:pt x="9879" y="15086"/>
                    </a:lnTo>
                    <a:lnTo>
                      <a:pt x="9660" y="15208"/>
                    </a:lnTo>
                    <a:lnTo>
                      <a:pt x="9417" y="15281"/>
                    </a:lnTo>
                    <a:lnTo>
                      <a:pt x="9295" y="15330"/>
                    </a:lnTo>
                    <a:lnTo>
                      <a:pt x="9198" y="15403"/>
                    </a:lnTo>
                    <a:lnTo>
                      <a:pt x="9174" y="15476"/>
                    </a:lnTo>
                    <a:lnTo>
                      <a:pt x="9198" y="15500"/>
                    </a:lnTo>
                    <a:lnTo>
                      <a:pt x="9198" y="15548"/>
                    </a:lnTo>
                    <a:lnTo>
                      <a:pt x="9271" y="15597"/>
                    </a:lnTo>
                    <a:lnTo>
                      <a:pt x="9344" y="15621"/>
                    </a:lnTo>
                    <a:lnTo>
                      <a:pt x="9417" y="15646"/>
                    </a:lnTo>
                    <a:lnTo>
                      <a:pt x="9514" y="15621"/>
                    </a:lnTo>
                    <a:lnTo>
                      <a:pt x="9685" y="15597"/>
                    </a:lnTo>
                    <a:lnTo>
                      <a:pt x="9831" y="15548"/>
                    </a:lnTo>
                    <a:lnTo>
                      <a:pt x="10001" y="15476"/>
                    </a:lnTo>
                    <a:lnTo>
                      <a:pt x="9977" y="15767"/>
                    </a:lnTo>
                    <a:lnTo>
                      <a:pt x="9952" y="15792"/>
                    </a:lnTo>
                    <a:lnTo>
                      <a:pt x="9904" y="15816"/>
                    </a:lnTo>
                    <a:lnTo>
                      <a:pt x="9636" y="15913"/>
                    </a:lnTo>
                    <a:lnTo>
                      <a:pt x="9368" y="15986"/>
                    </a:lnTo>
                    <a:lnTo>
                      <a:pt x="9198" y="16011"/>
                    </a:lnTo>
                    <a:lnTo>
                      <a:pt x="9125" y="16059"/>
                    </a:lnTo>
                    <a:lnTo>
                      <a:pt x="9101" y="16084"/>
                    </a:lnTo>
                    <a:lnTo>
                      <a:pt x="9076" y="16108"/>
                    </a:lnTo>
                    <a:lnTo>
                      <a:pt x="9076" y="16181"/>
                    </a:lnTo>
                    <a:lnTo>
                      <a:pt x="9101" y="16205"/>
                    </a:lnTo>
                    <a:lnTo>
                      <a:pt x="9198" y="16254"/>
                    </a:lnTo>
                    <a:lnTo>
                      <a:pt x="9295" y="16303"/>
                    </a:lnTo>
                    <a:lnTo>
                      <a:pt x="9636" y="16303"/>
                    </a:lnTo>
                    <a:lnTo>
                      <a:pt x="9855" y="16230"/>
                    </a:lnTo>
                    <a:lnTo>
                      <a:pt x="9831" y="16424"/>
                    </a:lnTo>
                    <a:lnTo>
                      <a:pt x="9831" y="16643"/>
                    </a:lnTo>
                    <a:lnTo>
                      <a:pt x="9271" y="16668"/>
                    </a:lnTo>
                    <a:lnTo>
                      <a:pt x="8711" y="16692"/>
                    </a:lnTo>
                    <a:lnTo>
                      <a:pt x="7981" y="16692"/>
                    </a:lnTo>
                    <a:lnTo>
                      <a:pt x="7738" y="16716"/>
                    </a:lnTo>
                    <a:lnTo>
                      <a:pt x="7763" y="16595"/>
                    </a:lnTo>
                    <a:lnTo>
                      <a:pt x="7763" y="16449"/>
                    </a:lnTo>
                    <a:lnTo>
                      <a:pt x="7738" y="16181"/>
                    </a:lnTo>
                    <a:lnTo>
                      <a:pt x="7641" y="15694"/>
                    </a:lnTo>
                    <a:lnTo>
                      <a:pt x="7592" y="15330"/>
                    </a:lnTo>
                    <a:lnTo>
                      <a:pt x="7519" y="14892"/>
                    </a:lnTo>
                    <a:lnTo>
                      <a:pt x="7471" y="14673"/>
                    </a:lnTo>
                    <a:lnTo>
                      <a:pt x="7373" y="14502"/>
                    </a:lnTo>
                    <a:lnTo>
                      <a:pt x="7276" y="14356"/>
                    </a:lnTo>
                    <a:lnTo>
                      <a:pt x="7203" y="14308"/>
                    </a:lnTo>
                    <a:lnTo>
                      <a:pt x="7130" y="14259"/>
                    </a:lnTo>
                    <a:lnTo>
                      <a:pt x="7033" y="14259"/>
                    </a:lnTo>
                    <a:lnTo>
                      <a:pt x="6960" y="14283"/>
                    </a:lnTo>
                    <a:lnTo>
                      <a:pt x="6716" y="14210"/>
                    </a:lnTo>
                    <a:lnTo>
                      <a:pt x="6497" y="14137"/>
                    </a:lnTo>
                    <a:lnTo>
                      <a:pt x="6327" y="14064"/>
                    </a:lnTo>
                    <a:lnTo>
                      <a:pt x="6157" y="13991"/>
                    </a:lnTo>
                    <a:lnTo>
                      <a:pt x="5986" y="13918"/>
                    </a:lnTo>
                    <a:lnTo>
                      <a:pt x="5816" y="13845"/>
                    </a:lnTo>
                    <a:lnTo>
                      <a:pt x="5743" y="13772"/>
                    </a:lnTo>
                    <a:lnTo>
                      <a:pt x="5646" y="13724"/>
                    </a:lnTo>
                    <a:lnTo>
                      <a:pt x="5597" y="13699"/>
                    </a:lnTo>
                    <a:lnTo>
                      <a:pt x="5548" y="13724"/>
                    </a:lnTo>
                    <a:lnTo>
                      <a:pt x="5500" y="13748"/>
                    </a:lnTo>
                    <a:lnTo>
                      <a:pt x="5427" y="13772"/>
                    </a:lnTo>
                    <a:lnTo>
                      <a:pt x="5062" y="13602"/>
                    </a:lnTo>
                    <a:lnTo>
                      <a:pt x="4843" y="13505"/>
                    </a:lnTo>
                    <a:lnTo>
                      <a:pt x="4721" y="13480"/>
                    </a:lnTo>
                    <a:lnTo>
                      <a:pt x="4648" y="13480"/>
                    </a:lnTo>
                    <a:lnTo>
                      <a:pt x="4599" y="13505"/>
                    </a:lnTo>
                    <a:lnTo>
                      <a:pt x="4551" y="13529"/>
                    </a:lnTo>
                    <a:lnTo>
                      <a:pt x="4526" y="13602"/>
                    </a:lnTo>
                    <a:lnTo>
                      <a:pt x="4551" y="13651"/>
                    </a:lnTo>
                    <a:lnTo>
                      <a:pt x="4575" y="13724"/>
                    </a:lnTo>
                    <a:lnTo>
                      <a:pt x="4672" y="13821"/>
                    </a:lnTo>
                    <a:lnTo>
                      <a:pt x="4916" y="13967"/>
                    </a:lnTo>
                    <a:lnTo>
                      <a:pt x="5135" y="14113"/>
                    </a:lnTo>
                    <a:lnTo>
                      <a:pt x="4989" y="14283"/>
                    </a:lnTo>
                    <a:lnTo>
                      <a:pt x="4940" y="14210"/>
                    </a:lnTo>
                    <a:lnTo>
                      <a:pt x="4891" y="14137"/>
                    </a:lnTo>
                    <a:lnTo>
                      <a:pt x="4843" y="14113"/>
                    </a:lnTo>
                    <a:lnTo>
                      <a:pt x="4794" y="14113"/>
                    </a:lnTo>
                    <a:lnTo>
                      <a:pt x="4672" y="14089"/>
                    </a:lnTo>
                    <a:lnTo>
                      <a:pt x="4526" y="14064"/>
                    </a:lnTo>
                    <a:lnTo>
                      <a:pt x="4380" y="13991"/>
                    </a:lnTo>
                    <a:lnTo>
                      <a:pt x="4259" y="13918"/>
                    </a:lnTo>
                    <a:lnTo>
                      <a:pt x="4137" y="13821"/>
                    </a:lnTo>
                    <a:lnTo>
                      <a:pt x="4015" y="13748"/>
                    </a:lnTo>
                    <a:lnTo>
                      <a:pt x="3894" y="13699"/>
                    </a:lnTo>
                    <a:lnTo>
                      <a:pt x="3821" y="13699"/>
                    </a:lnTo>
                    <a:lnTo>
                      <a:pt x="3796" y="13724"/>
                    </a:lnTo>
                    <a:lnTo>
                      <a:pt x="3772" y="13772"/>
                    </a:lnTo>
                    <a:lnTo>
                      <a:pt x="3772" y="13870"/>
                    </a:lnTo>
                    <a:lnTo>
                      <a:pt x="3796" y="13943"/>
                    </a:lnTo>
                    <a:lnTo>
                      <a:pt x="3845" y="14040"/>
                    </a:lnTo>
                    <a:lnTo>
                      <a:pt x="3894" y="14113"/>
                    </a:lnTo>
                    <a:lnTo>
                      <a:pt x="4015" y="14235"/>
                    </a:lnTo>
                    <a:lnTo>
                      <a:pt x="4186" y="14332"/>
                    </a:lnTo>
                    <a:lnTo>
                      <a:pt x="4307" y="14405"/>
                    </a:lnTo>
                    <a:lnTo>
                      <a:pt x="4453" y="14478"/>
                    </a:lnTo>
                    <a:lnTo>
                      <a:pt x="4599" y="14502"/>
                    </a:lnTo>
                    <a:lnTo>
                      <a:pt x="4745" y="14502"/>
                    </a:lnTo>
                    <a:lnTo>
                      <a:pt x="4380" y="14819"/>
                    </a:lnTo>
                    <a:lnTo>
                      <a:pt x="4356" y="14746"/>
                    </a:lnTo>
                    <a:lnTo>
                      <a:pt x="4307" y="14697"/>
                    </a:lnTo>
                    <a:lnTo>
                      <a:pt x="4259" y="14673"/>
                    </a:lnTo>
                    <a:lnTo>
                      <a:pt x="4186" y="14648"/>
                    </a:lnTo>
                    <a:lnTo>
                      <a:pt x="4088" y="14648"/>
                    </a:lnTo>
                    <a:lnTo>
                      <a:pt x="3991" y="14600"/>
                    </a:lnTo>
                    <a:lnTo>
                      <a:pt x="3845" y="14502"/>
                    </a:lnTo>
                    <a:lnTo>
                      <a:pt x="3675" y="14356"/>
                    </a:lnTo>
                    <a:lnTo>
                      <a:pt x="3626" y="14332"/>
                    </a:lnTo>
                    <a:lnTo>
                      <a:pt x="3577" y="14308"/>
                    </a:lnTo>
                    <a:lnTo>
                      <a:pt x="3529" y="14283"/>
                    </a:lnTo>
                    <a:lnTo>
                      <a:pt x="3480" y="14259"/>
                    </a:lnTo>
                    <a:lnTo>
                      <a:pt x="3431" y="14259"/>
                    </a:lnTo>
                    <a:lnTo>
                      <a:pt x="3407" y="14283"/>
                    </a:lnTo>
                    <a:lnTo>
                      <a:pt x="3383" y="14405"/>
                    </a:lnTo>
                    <a:lnTo>
                      <a:pt x="3358" y="14478"/>
                    </a:lnTo>
                    <a:lnTo>
                      <a:pt x="3383" y="14551"/>
                    </a:lnTo>
                    <a:lnTo>
                      <a:pt x="3407" y="14624"/>
                    </a:lnTo>
                    <a:lnTo>
                      <a:pt x="3456" y="14697"/>
                    </a:lnTo>
                    <a:lnTo>
                      <a:pt x="3577" y="14819"/>
                    </a:lnTo>
                    <a:lnTo>
                      <a:pt x="3675" y="14916"/>
                    </a:lnTo>
                    <a:lnTo>
                      <a:pt x="3772" y="14989"/>
                    </a:lnTo>
                    <a:lnTo>
                      <a:pt x="3894" y="15038"/>
                    </a:lnTo>
                    <a:lnTo>
                      <a:pt x="4015" y="15086"/>
                    </a:lnTo>
                    <a:lnTo>
                      <a:pt x="3796" y="15208"/>
                    </a:lnTo>
                    <a:lnTo>
                      <a:pt x="3748" y="15159"/>
                    </a:lnTo>
                    <a:lnTo>
                      <a:pt x="3529" y="14989"/>
                    </a:lnTo>
                    <a:lnTo>
                      <a:pt x="3310" y="14819"/>
                    </a:lnTo>
                    <a:lnTo>
                      <a:pt x="2920" y="14429"/>
                    </a:lnTo>
                    <a:lnTo>
                      <a:pt x="2555" y="14064"/>
                    </a:lnTo>
                    <a:lnTo>
                      <a:pt x="2385" y="13845"/>
                    </a:lnTo>
                    <a:lnTo>
                      <a:pt x="2239" y="13626"/>
                    </a:lnTo>
                    <a:lnTo>
                      <a:pt x="2409" y="13456"/>
                    </a:lnTo>
                    <a:lnTo>
                      <a:pt x="2555" y="13237"/>
                    </a:lnTo>
                    <a:lnTo>
                      <a:pt x="2799" y="12848"/>
                    </a:lnTo>
                    <a:lnTo>
                      <a:pt x="3212" y="12312"/>
                    </a:lnTo>
                    <a:lnTo>
                      <a:pt x="3626" y="11801"/>
                    </a:lnTo>
                    <a:lnTo>
                      <a:pt x="3626" y="11777"/>
                    </a:lnTo>
                    <a:lnTo>
                      <a:pt x="3723" y="11704"/>
                    </a:lnTo>
                    <a:lnTo>
                      <a:pt x="3748" y="11607"/>
                    </a:lnTo>
                    <a:lnTo>
                      <a:pt x="3772" y="11558"/>
                    </a:lnTo>
                    <a:lnTo>
                      <a:pt x="3748" y="11485"/>
                    </a:lnTo>
                    <a:lnTo>
                      <a:pt x="3723" y="11436"/>
                    </a:lnTo>
                    <a:lnTo>
                      <a:pt x="3675" y="11388"/>
                    </a:lnTo>
                    <a:lnTo>
                      <a:pt x="3529" y="11266"/>
                    </a:lnTo>
                    <a:lnTo>
                      <a:pt x="3407" y="11096"/>
                    </a:lnTo>
                    <a:lnTo>
                      <a:pt x="3164" y="10779"/>
                    </a:lnTo>
                    <a:lnTo>
                      <a:pt x="3018" y="10536"/>
                    </a:lnTo>
                    <a:lnTo>
                      <a:pt x="3018" y="10463"/>
                    </a:lnTo>
                    <a:lnTo>
                      <a:pt x="2993" y="10366"/>
                    </a:lnTo>
                    <a:lnTo>
                      <a:pt x="2945" y="10293"/>
                    </a:lnTo>
                    <a:lnTo>
                      <a:pt x="2872" y="10244"/>
                    </a:lnTo>
                    <a:lnTo>
                      <a:pt x="2774" y="10220"/>
                    </a:lnTo>
                    <a:lnTo>
                      <a:pt x="1704" y="10122"/>
                    </a:lnTo>
                    <a:lnTo>
                      <a:pt x="1144" y="10074"/>
                    </a:lnTo>
                    <a:lnTo>
                      <a:pt x="876" y="10025"/>
                    </a:lnTo>
                    <a:lnTo>
                      <a:pt x="633" y="9952"/>
                    </a:lnTo>
                    <a:lnTo>
                      <a:pt x="633" y="9830"/>
                    </a:lnTo>
                    <a:lnTo>
                      <a:pt x="609" y="9709"/>
                    </a:lnTo>
                    <a:lnTo>
                      <a:pt x="584" y="9587"/>
                    </a:lnTo>
                    <a:lnTo>
                      <a:pt x="560" y="9441"/>
                    </a:lnTo>
                    <a:lnTo>
                      <a:pt x="536" y="9052"/>
                    </a:lnTo>
                    <a:lnTo>
                      <a:pt x="560" y="8638"/>
                    </a:lnTo>
                    <a:lnTo>
                      <a:pt x="584" y="8395"/>
                    </a:lnTo>
                    <a:lnTo>
                      <a:pt x="609" y="8127"/>
                    </a:lnTo>
                    <a:lnTo>
                      <a:pt x="633" y="7835"/>
                    </a:lnTo>
                    <a:lnTo>
                      <a:pt x="633" y="7689"/>
                    </a:lnTo>
                    <a:lnTo>
                      <a:pt x="609" y="7567"/>
                    </a:lnTo>
                    <a:lnTo>
                      <a:pt x="803" y="7519"/>
                    </a:lnTo>
                    <a:lnTo>
                      <a:pt x="1217" y="7421"/>
                    </a:lnTo>
                    <a:lnTo>
                      <a:pt x="1095" y="7592"/>
                    </a:lnTo>
                    <a:lnTo>
                      <a:pt x="998" y="7762"/>
                    </a:lnTo>
                    <a:lnTo>
                      <a:pt x="876" y="8103"/>
                    </a:lnTo>
                    <a:lnTo>
                      <a:pt x="876" y="8151"/>
                    </a:lnTo>
                    <a:lnTo>
                      <a:pt x="876" y="8224"/>
                    </a:lnTo>
                    <a:lnTo>
                      <a:pt x="901" y="8273"/>
                    </a:lnTo>
                    <a:lnTo>
                      <a:pt x="925" y="8297"/>
                    </a:lnTo>
                    <a:lnTo>
                      <a:pt x="1022" y="8370"/>
                    </a:lnTo>
                    <a:lnTo>
                      <a:pt x="1144" y="8370"/>
                    </a:lnTo>
                    <a:lnTo>
                      <a:pt x="1193" y="8346"/>
                    </a:lnTo>
                    <a:lnTo>
                      <a:pt x="1217" y="8297"/>
                    </a:lnTo>
                    <a:lnTo>
                      <a:pt x="1290" y="8224"/>
                    </a:lnTo>
                    <a:lnTo>
                      <a:pt x="1363" y="7981"/>
                    </a:lnTo>
                    <a:lnTo>
                      <a:pt x="1460" y="7738"/>
                    </a:lnTo>
                    <a:lnTo>
                      <a:pt x="1558" y="7543"/>
                    </a:lnTo>
                    <a:lnTo>
                      <a:pt x="1655" y="7348"/>
                    </a:lnTo>
                    <a:lnTo>
                      <a:pt x="1850" y="7348"/>
                    </a:lnTo>
                    <a:lnTo>
                      <a:pt x="1752" y="7519"/>
                    </a:lnTo>
                    <a:lnTo>
                      <a:pt x="1655" y="7689"/>
                    </a:lnTo>
                    <a:lnTo>
                      <a:pt x="1606" y="7884"/>
                    </a:lnTo>
                    <a:lnTo>
                      <a:pt x="1558" y="8054"/>
                    </a:lnTo>
                    <a:lnTo>
                      <a:pt x="1558" y="8127"/>
                    </a:lnTo>
                    <a:lnTo>
                      <a:pt x="1558" y="8176"/>
                    </a:lnTo>
                    <a:lnTo>
                      <a:pt x="1606" y="8224"/>
                    </a:lnTo>
                    <a:lnTo>
                      <a:pt x="1655" y="8273"/>
                    </a:lnTo>
                    <a:lnTo>
                      <a:pt x="1728" y="8322"/>
                    </a:lnTo>
                    <a:lnTo>
                      <a:pt x="1801" y="8297"/>
                    </a:lnTo>
                    <a:lnTo>
                      <a:pt x="1898" y="8249"/>
                    </a:lnTo>
                    <a:lnTo>
                      <a:pt x="1923" y="8200"/>
                    </a:lnTo>
                    <a:lnTo>
                      <a:pt x="1947" y="8151"/>
                    </a:lnTo>
                    <a:lnTo>
                      <a:pt x="1996" y="7908"/>
                    </a:lnTo>
                    <a:lnTo>
                      <a:pt x="2093" y="7689"/>
                    </a:lnTo>
                    <a:lnTo>
                      <a:pt x="2166" y="7519"/>
                    </a:lnTo>
                    <a:lnTo>
                      <a:pt x="2239" y="7324"/>
                    </a:lnTo>
                    <a:lnTo>
                      <a:pt x="2409" y="7324"/>
                    </a:lnTo>
                    <a:lnTo>
                      <a:pt x="2361" y="7494"/>
                    </a:lnTo>
                    <a:lnTo>
                      <a:pt x="2239" y="7762"/>
                    </a:lnTo>
                    <a:lnTo>
                      <a:pt x="2215" y="7908"/>
                    </a:lnTo>
                    <a:lnTo>
                      <a:pt x="2190" y="8054"/>
                    </a:lnTo>
                    <a:lnTo>
                      <a:pt x="2215" y="8127"/>
                    </a:lnTo>
                    <a:lnTo>
                      <a:pt x="2239" y="8176"/>
                    </a:lnTo>
                    <a:lnTo>
                      <a:pt x="2288" y="8200"/>
                    </a:lnTo>
                    <a:lnTo>
                      <a:pt x="2336" y="8224"/>
                    </a:lnTo>
                    <a:lnTo>
                      <a:pt x="2385" y="8249"/>
                    </a:lnTo>
                    <a:lnTo>
                      <a:pt x="2434" y="8224"/>
                    </a:lnTo>
                    <a:lnTo>
                      <a:pt x="2482" y="8200"/>
                    </a:lnTo>
                    <a:lnTo>
                      <a:pt x="2507" y="8151"/>
                    </a:lnTo>
                    <a:lnTo>
                      <a:pt x="2555" y="8030"/>
                    </a:lnTo>
                    <a:lnTo>
                      <a:pt x="2580" y="7908"/>
                    </a:lnTo>
                    <a:lnTo>
                      <a:pt x="2628" y="7665"/>
                    </a:lnTo>
                    <a:lnTo>
                      <a:pt x="2677" y="7494"/>
                    </a:lnTo>
                    <a:lnTo>
                      <a:pt x="2701" y="7300"/>
                    </a:lnTo>
                    <a:lnTo>
                      <a:pt x="2847" y="7276"/>
                    </a:lnTo>
                    <a:lnTo>
                      <a:pt x="2920" y="7251"/>
                    </a:lnTo>
                    <a:lnTo>
                      <a:pt x="2969" y="7203"/>
                    </a:lnTo>
                    <a:lnTo>
                      <a:pt x="2993" y="7154"/>
                    </a:lnTo>
                    <a:lnTo>
                      <a:pt x="2993" y="7081"/>
                    </a:lnTo>
                    <a:lnTo>
                      <a:pt x="3042" y="7008"/>
                    </a:lnTo>
                    <a:lnTo>
                      <a:pt x="3066" y="6935"/>
                    </a:lnTo>
                    <a:lnTo>
                      <a:pt x="3066" y="6765"/>
                    </a:lnTo>
                    <a:lnTo>
                      <a:pt x="3115" y="6594"/>
                    </a:lnTo>
                    <a:lnTo>
                      <a:pt x="3212" y="6278"/>
                    </a:lnTo>
                    <a:lnTo>
                      <a:pt x="3456" y="5670"/>
                    </a:lnTo>
                    <a:lnTo>
                      <a:pt x="3553" y="5597"/>
                    </a:lnTo>
                    <a:lnTo>
                      <a:pt x="3602" y="5475"/>
                    </a:lnTo>
                    <a:lnTo>
                      <a:pt x="3602" y="5426"/>
                    </a:lnTo>
                    <a:lnTo>
                      <a:pt x="3602" y="5353"/>
                    </a:lnTo>
                    <a:lnTo>
                      <a:pt x="3577" y="5305"/>
                    </a:lnTo>
                    <a:lnTo>
                      <a:pt x="3529" y="5232"/>
                    </a:lnTo>
                    <a:lnTo>
                      <a:pt x="3139" y="4842"/>
                    </a:lnTo>
                    <a:lnTo>
                      <a:pt x="2799" y="4429"/>
                    </a:lnTo>
                    <a:lnTo>
                      <a:pt x="2434" y="4015"/>
                    </a:lnTo>
                    <a:lnTo>
                      <a:pt x="2069" y="3626"/>
                    </a:lnTo>
                    <a:lnTo>
                      <a:pt x="2263" y="3480"/>
                    </a:lnTo>
                    <a:lnTo>
                      <a:pt x="2458" y="3285"/>
                    </a:lnTo>
                    <a:lnTo>
                      <a:pt x="2799" y="2871"/>
                    </a:lnTo>
                    <a:lnTo>
                      <a:pt x="2993" y="2677"/>
                    </a:lnTo>
                    <a:lnTo>
                      <a:pt x="3164" y="2482"/>
                    </a:lnTo>
                    <a:lnTo>
                      <a:pt x="3383" y="2336"/>
                    </a:lnTo>
                    <a:lnTo>
                      <a:pt x="3504" y="2287"/>
                    </a:lnTo>
                    <a:lnTo>
                      <a:pt x="3626" y="2239"/>
                    </a:lnTo>
                    <a:lnTo>
                      <a:pt x="3723" y="2190"/>
                    </a:lnTo>
                    <a:lnTo>
                      <a:pt x="3577" y="2287"/>
                    </a:lnTo>
                    <a:lnTo>
                      <a:pt x="3431" y="2409"/>
                    </a:lnTo>
                    <a:lnTo>
                      <a:pt x="3261" y="2579"/>
                    </a:lnTo>
                    <a:lnTo>
                      <a:pt x="3188" y="2677"/>
                    </a:lnTo>
                    <a:lnTo>
                      <a:pt x="3139" y="2750"/>
                    </a:lnTo>
                    <a:lnTo>
                      <a:pt x="3091" y="2847"/>
                    </a:lnTo>
                    <a:lnTo>
                      <a:pt x="3091" y="2944"/>
                    </a:lnTo>
                    <a:lnTo>
                      <a:pt x="3115" y="3017"/>
                    </a:lnTo>
                    <a:lnTo>
                      <a:pt x="3164" y="3066"/>
                    </a:lnTo>
                    <a:lnTo>
                      <a:pt x="3212" y="3115"/>
                    </a:lnTo>
                    <a:lnTo>
                      <a:pt x="3310" y="3090"/>
                    </a:lnTo>
                    <a:lnTo>
                      <a:pt x="3383" y="3066"/>
                    </a:lnTo>
                    <a:lnTo>
                      <a:pt x="3431" y="3017"/>
                    </a:lnTo>
                    <a:lnTo>
                      <a:pt x="3553" y="2871"/>
                    </a:lnTo>
                    <a:lnTo>
                      <a:pt x="3675" y="2701"/>
                    </a:lnTo>
                    <a:lnTo>
                      <a:pt x="3845" y="2555"/>
                    </a:lnTo>
                    <a:lnTo>
                      <a:pt x="4064" y="2433"/>
                    </a:lnTo>
                    <a:lnTo>
                      <a:pt x="4161" y="2482"/>
                    </a:lnTo>
                    <a:lnTo>
                      <a:pt x="4015" y="2579"/>
                    </a:lnTo>
                    <a:lnTo>
                      <a:pt x="3894" y="2677"/>
                    </a:lnTo>
                    <a:lnTo>
                      <a:pt x="3772" y="2798"/>
                    </a:lnTo>
                    <a:lnTo>
                      <a:pt x="3650" y="2944"/>
                    </a:lnTo>
                    <a:lnTo>
                      <a:pt x="3602" y="3017"/>
                    </a:lnTo>
                    <a:lnTo>
                      <a:pt x="3577" y="3115"/>
                    </a:lnTo>
                    <a:lnTo>
                      <a:pt x="3553" y="3188"/>
                    </a:lnTo>
                    <a:lnTo>
                      <a:pt x="3553" y="3285"/>
                    </a:lnTo>
                    <a:lnTo>
                      <a:pt x="3577" y="3334"/>
                    </a:lnTo>
                    <a:lnTo>
                      <a:pt x="3602" y="3358"/>
                    </a:lnTo>
                    <a:lnTo>
                      <a:pt x="3675" y="3407"/>
                    </a:lnTo>
                    <a:lnTo>
                      <a:pt x="3772" y="3407"/>
                    </a:lnTo>
                    <a:lnTo>
                      <a:pt x="3869" y="3358"/>
                    </a:lnTo>
                    <a:lnTo>
                      <a:pt x="3942" y="3261"/>
                    </a:lnTo>
                    <a:lnTo>
                      <a:pt x="3991" y="3139"/>
                    </a:lnTo>
                    <a:lnTo>
                      <a:pt x="4088" y="3017"/>
                    </a:lnTo>
                    <a:lnTo>
                      <a:pt x="4210" y="2920"/>
                    </a:lnTo>
                    <a:lnTo>
                      <a:pt x="4453" y="2677"/>
                    </a:lnTo>
                    <a:lnTo>
                      <a:pt x="4551" y="2774"/>
                    </a:lnTo>
                    <a:lnTo>
                      <a:pt x="4697" y="2871"/>
                    </a:lnTo>
                    <a:lnTo>
                      <a:pt x="4453" y="3017"/>
                    </a:lnTo>
                    <a:lnTo>
                      <a:pt x="4259" y="3139"/>
                    </a:lnTo>
                    <a:lnTo>
                      <a:pt x="4064" y="3285"/>
                    </a:lnTo>
                    <a:lnTo>
                      <a:pt x="3894" y="3455"/>
                    </a:lnTo>
                    <a:lnTo>
                      <a:pt x="3845" y="3553"/>
                    </a:lnTo>
                    <a:lnTo>
                      <a:pt x="3796" y="3650"/>
                    </a:lnTo>
                    <a:lnTo>
                      <a:pt x="3796" y="3747"/>
                    </a:lnTo>
                    <a:lnTo>
                      <a:pt x="3821" y="3869"/>
                    </a:lnTo>
                    <a:lnTo>
                      <a:pt x="3894" y="3918"/>
                    </a:lnTo>
                    <a:lnTo>
                      <a:pt x="3967" y="3942"/>
                    </a:lnTo>
                    <a:lnTo>
                      <a:pt x="4064" y="3918"/>
                    </a:lnTo>
                    <a:lnTo>
                      <a:pt x="4088" y="3893"/>
                    </a:lnTo>
                    <a:lnTo>
                      <a:pt x="4113" y="3869"/>
                    </a:lnTo>
                    <a:lnTo>
                      <a:pt x="4210" y="3723"/>
                    </a:lnTo>
                    <a:lnTo>
                      <a:pt x="4307" y="3577"/>
                    </a:lnTo>
                    <a:lnTo>
                      <a:pt x="4429" y="3480"/>
                    </a:lnTo>
                    <a:lnTo>
                      <a:pt x="4575" y="3382"/>
                    </a:lnTo>
                    <a:lnTo>
                      <a:pt x="4794" y="3236"/>
                    </a:lnTo>
                    <a:lnTo>
                      <a:pt x="5013" y="3090"/>
                    </a:lnTo>
                    <a:lnTo>
                      <a:pt x="5305" y="3285"/>
                    </a:lnTo>
                    <a:lnTo>
                      <a:pt x="4989" y="3504"/>
                    </a:lnTo>
                    <a:lnTo>
                      <a:pt x="4843" y="3601"/>
                    </a:lnTo>
                    <a:lnTo>
                      <a:pt x="4697" y="3723"/>
                    </a:lnTo>
                    <a:lnTo>
                      <a:pt x="4551" y="3869"/>
                    </a:lnTo>
                    <a:lnTo>
                      <a:pt x="4526" y="3942"/>
                    </a:lnTo>
                    <a:lnTo>
                      <a:pt x="4502" y="4015"/>
                    </a:lnTo>
                    <a:lnTo>
                      <a:pt x="4526" y="4064"/>
                    </a:lnTo>
                    <a:lnTo>
                      <a:pt x="4551" y="4112"/>
                    </a:lnTo>
                    <a:lnTo>
                      <a:pt x="4599" y="4137"/>
                    </a:lnTo>
                    <a:lnTo>
                      <a:pt x="4672" y="4137"/>
                    </a:lnTo>
                    <a:lnTo>
                      <a:pt x="4721" y="4112"/>
                    </a:lnTo>
                    <a:lnTo>
                      <a:pt x="4770" y="4064"/>
                    </a:lnTo>
                    <a:lnTo>
                      <a:pt x="4867" y="3966"/>
                    </a:lnTo>
                    <a:lnTo>
                      <a:pt x="5013" y="3845"/>
                    </a:lnTo>
                    <a:lnTo>
                      <a:pt x="5183" y="3723"/>
                    </a:lnTo>
                    <a:lnTo>
                      <a:pt x="5354" y="3601"/>
                    </a:lnTo>
                    <a:lnTo>
                      <a:pt x="5548" y="3455"/>
                    </a:lnTo>
                    <a:lnTo>
                      <a:pt x="5597" y="3504"/>
                    </a:lnTo>
                    <a:lnTo>
                      <a:pt x="5694" y="3528"/>
                    </a:lnTo>
                    <a:lnTo>
                      <a:pt x="5767" y="3528"/>
                    </a:lnTo>
                    <a:lnTo>
                      <a:pt x="5840" y="3480"/>
                    </a:lnTo>
                    <a:lnTo>
                      <a:pt x="5889" y="3407"/>
                    </a:lnTo>
                    <a:lnTo>
                      <a:pt x="6181" y="3285"/>
                    </a:lnTo>
                    <a:lnTo>
                      <a:pt x="6449" y="3188"/>
                    </a:lnTo>
                    <a:lnTo>
                      <a:pt x="6765" y="3090"/>
                    </a:lnTo>
                    <a:lnTo>
                      <a:pt x="7033" y="3017"/>
                    </a:lnTo>
                    <a:lnTo>
                      <a:pt x="7106" y="2993"/>
                    </a:lnTo>
                    <a:lnTo>
                      <a:pt x="7154" y="2969"/>
                    </a:lnTo>
                    <a:lnTo>
                      <a:pt x="7203" y="2896"/>
                    </a:lnTo>
                    <a:lnTo>
                      <a:pt x="7227" y="2847"/>
                    </a:lnTo>
                    <a:lnTo>
                      <a:pt x="7276" y="2701"/>
                    </a:lnTo>
                    <a:lnTo>
                      <a:pt x="7325" y="2531"/>
                    </a:lnTo>
                    <a:lnTo>
                      <a:pt x="7373" y="2190"/>
                    </a:lnTo>
                    <a:lnTo>
                      <a:pt x="7398" y="1509"/>
                    </a:lnTo>
                    <a:lnTo>
                      <a:pt x="7495" y="998"/>
                    </a:lnTo>
                    <a:lnTo>
                      <a:pt x="7519" y="730"/>
                    </a:lnTo>
                    <a:lnTo>
                      <a:pt x="7519" y="608"/>
                    </a:lnTo>
                    <a:lnTo>
                      <a:pt x="7519" y="487"/>
                    </a:lnTo>
                    <a:close/>
                    <a:moveTo>
                      <a:pt x="8030" y="0"/>
                    </a:moveTo>
                    <a:lnTo>
                      <a:pt x="7641" y="49"/>
                    </a:lnTo>
                    <a:lnTo>
                      <a:pt x="7471" y="73"/>
                    </a:lnTo>
                    <a:lnTo>
                      <a:pt x="7300" y="122"/>
                    </a:lnTo>
                    <a:lnTo>
                      <a:pt x="7252" y="146"/>
                    </a:lnTo>
                    <a:lnTo>
                      <a:pt x="7203" y="195"/>
                    </a:lnTo>
                    <a:lnTo>
                      <a:pt x="7179" y="243"/>
                    </a:lnTo>
                    <a:lnTo>
                      <a:pt x="7179" y="292"/>
                    </a:lnTo>
                    <a:lnTo>
                      <a:pt x="7106" y="414"/>
                    </a:lnTo>
                    <a:lnTo>
                      <a:pt x="7033" y="535"/>
                    </a:lnTo>
                    <a:lnTo>
                      <a:pt x="6984" y="681"/>
                    </a:lnTo>
                    <a:lnTo>
                      <a:pt x="6960" y="827"/>
                    </a:lnTo>
                    <a:lnTo>
                      <a:pt x="6935" y="1168"/>
                    </a:lnTo>
                    <a:lnTo>
                      <a:pt x="6887" y="1436"/>
                    </a:lnTo>
                    <a:lnTo>
                      <a:pt x="6789" y="2020"/>
                    </a:lnTo>
                    <a:lnTo>
                      <a:pt x="6765" y="2312"/>
                    </a:lnTo>
                    <a:lnTo>
                      <a:pt x="6765" y="2604"/>
                    </a:lnTo>
                    <a:lnTo>
                      <a:pt x="6497" y="2701"/>
                    </a:lnTo>
                    <a:lnTo>
                      <a:pt x="6230" y="2798"/>
                    </a:lnTo>
                    <a:lnTo>
                      <a:pt x="5719" y="3042"/>
                    </a:lnTo>
                    <a:lnTo>
                      <a:pt x="4770" y="2385"/>
                    </a:lnTo>
                    <a:lnTo>
                      <a:pt x="4551" y="2214"/>
                    </a:lnTo>
                    <a:lnTo>
                      <a:pt x="4283" y="2020"/>
                    </a:lnTo>
                    <a:lnTo>
                      <a:pt x="4113" y="1922"/>
                    </a:lnTo>
                    <a:lnTo>
                      <a:pt x="3967" y="1874"/>
                    </a:lnTo>
                    <a:lnTo>
                      <a:pt x="3845" y="1825"/>
                    </a:lnTo>
                    <a:lnTo>
                      <a:pt x="3699" y="1825"/>
                    </a:lnTo>
                    <a:lnTo>
                      <a:pt x="3626" y="1776"/>
                    </a:lnTo>
                    <a:lnTo>
                      <a:pt x="3553" y="1776"/>
                    </a:lnTo>
                    <a:lnTo>
                      <a:pt x="3504" y="1801"/>
                    </a:lnTo>
                    <a:lnTo>
                      <a:pt x="3358" y="1849"/>
                    </a:lnTo>
                    <a:lnTo>
                      <a:pt x="3237" y="1898"/>
                    </a:lnTo>
                    <a:lnTo>
                      <a:pt x="2993" y="2068"/>
                    </a:lnTo>
                    <a:lnTo>
                      <a:pt x="2774" y="2287"/>
                    </a:lnTo>
                    <a:lnTo>
                      <a:pt x="2580" y="2506"/>
                    </a:lnTo>
                    <a:lnTo>
                      <a:pt x="2117" y="2969"/>
                    </a:lnTo>
                    <a:lnTo>
                      <a:pt x="1923" y="3212"/>
                    </a:lnTo>
                    <a:lnTo>
                      <a:pt x="1728" y="3455"/>
                    </a:lnTo>
                    <a:lnTo>
                      <a:pt x="1655" y="3504"/>
                    </a:lnTo>
                    <a:lnTo>
                      <a:pt x="1606" y="3553"/>
                    </a:lnTo>
                    <a:lnTo>
                      <a:pt x="1582" y="3601"/>
                    </a:lnTo>
                    <a:lnTo>
                      <a:pt x="1606" y="3699"/>
                    </a:lnTo>
                    <a:lnTo>
                      <a:pt x="1728" y="3942"/>
                    </a:lnTo>
                    <a:lnTo>
                      <a:pt x="1898" y="4161"/>
                    </a:lnTo>
                    <a:lnTo>
                      <a:pt x="2263" y="4599"/>
                    </a:lnTo>
                    <a:lnTo>
                      <a:pt x="2628" y="5110"/>
                    </a:lnTo>
                    <a:lnTo>
                      <a:pt x="2847" y="5329"/>
                    </a:lnTo>
                    <a:lnTo>
                      <a:pt x="3066" y="5548"/>
                    </a:lnTo>
                    <a:lnTo>
                      <a:pt x="2969" y="5670"/>
                    </a:lnTo>
                    <a:lnTo>
                      <a:pt x="2920" y="5791"/>
                    </a:lnTo>
                    <a:lnTo>
                      <a:pt x="2799" y="6035"/>
                    </a:lnTo>
                    <a:lnTo>
                      <a:pt x="2653" y="6400"/>
                    </a:lnTo>
                    <a:lnTo>
                      <a:pt x="2604" y="6594"/>
                    </a:lnTo>
                    <a:lnTo>
                      <a:pt x="2580" y="6813"/>
                    </a:lnTo>
                    <a:lnTo>
                      <a:pt x="2288" y="6813"/>
                    </a:lnTo>
                    <a:lnTo>
                      <a:pt x="1971" y="6838"/>
                    </a:lnTo>
                    <a:lnTo>
                      <a:pt x="1387" y="6935"/>
                    </a:lnTo>
                    <a:lnTo>
                      <a:pt x="1144" y="6984"/>
                    </a:lnTo>
                    <a:lnTo>
                      <a:pt x="828" y="7057"/>
                    </a:lnTo>
                    <a:lnTo>
                      <a:pt x="682" y="7105"/>
                    </a:lnTo>
                    <a:lnTo>
                      <a:pt x="536" y="7178"/>
                    </a:lnTo>
                    <a:lnTo>
                      <a:pt x="438" y="7251"/>
                    </a:lnTo>
                    <a:lnTo>
                      <a:pt x="365" y="7348"/>
                    </a:lnTo>
                    <a:lnTo>
                      <a:pt x="292" y="7373"/>
                    </a:lnTo>
                    <a:lnTo>
                      <a:pt x="244" y="7397"/>
                    </a:lnTo>
                    <a:lnTo>
                      <a:pt x="195" y="7446"/>
                    </a:lnTo>
                    <a:lnTo>
                      <a:pt x="171" y="7494"/>
                    </a:lnTo>
                    <a:lnTo>
                      <a:pt x="122" y="7640"/>
                    </a:lnTo>
                    <a:lnTo>
                      <a:pt x="98" y="7932"/>
                    </a:lnTo>
                    <a:lnTo>
                      <a:pt x="25" y="8857"/>
                    </a:lnTo>
                    <a:lnTo>
                      <a:pt x="0" y="9149"/>
                    </a:lnTo>
                    <a:lnTo>
                      <a:pt x="25" y="9514"/>
                    </a:lnTo>
                    <a:lnTo>
                      <a:pt x="49" y="9709"/>
                    </a:lnTo>
                    <a:lnTo>
                      <a:pt x="98" y="9879"/>
                    </a:lnTo>
                    <a:lnTo>
                      <a:pt x="171" y="10001"/>
                    </a:lnTo>
                    <a:lnTo>
                      <a:pt x="219" y="10049"/>
                    </a:lnTo>
                    <a:lnTo>
                      <a:pt x="268" y="10098"/>
                    </a:lnTo>
                    <a:lnTo>
                      <a:pt x="268" y="10171"/>
                    </a:lnTo>
                    <a:lnTo>
                      <a:pt x="292" y="10220"/>
                    </a:lnTo>
                    <a:lnTo>
                      <a:pt x="317" y="10268"/>
                    </a:lnTo>
                    <a:lnTo>
                      <a:pt x="390" y="10317"/>
                    </a:lnTo>
                    <a:lnTo>
                      <a:pt x="633" y="10414"/>
                    </a:lnTo>
                    <a:lnTo>
                      <a:pt x="925" y="10487"/>
                    </a:lnTo>
                    <a:lnTo>
                      <a:pt x="1193" y="10560"/>
                    </a:lnTo>
                    <a:lnTo>
                      <a:pt x="1485" y="10609"/>
                    </a:lnTo>
                    <a:lnTo>
                      <a:pt x="2069" y="10658"/>
                    </a:lnTo>
                    <a:lnTo>
                      <a:pt x="2653" y="10706"/>
                    </a:lnTo>
                    <a:lnTo>
                      <a:pt x="2750" y="10877"/>
                    </a:lnTo>
                    <a:lnTo>
                      <a:pt x="2823" y="11047"/>
                    </a:lnTo>
                    <a:lnTo>
                      <a:pt x="3018" y="11363"/>
                    </a:lnTo>
                    <a:lnTo>
                      <a:pt x="3261" y="11655"/>
                    </a:lnTo>
                    <a:lnTo>
                      <a:pt x="3066" y="11850"/>
                    </a:lnTo>
                    <a:lnTo>
                      <a:pt x="2872" y="12045"/>
                    </a:lnTo>
                    <a:lnTo>
                      <a:pt x="2507" y="12483"/>
                    </a:lnTo>
                    <a:lnTo>
                      <a:pt x="2117" y="12994"/>
                    </a:lnTo>
                    <a:lnTo>
                      <a:pt x="1947" y="13213"/>
                    </a:lnTo>
                    <a:lnTo>
                      <a:pt x="1874" y="13334"/>
                    </a:lnTo>
                    <a:lnTo>
                      <a:pt x="1825" y="13456"/>
                    </a:lnTo>
                    <a:lnTo>
                      <a:pt x="1825" y="13553"/>
                    </a:lnTo>
                    <a:lnTo>
                      <a:pt x="1850" y="13626"/>
                    </a:lnTo>
                    <a:lnTo>
                      <a:pt x="1850" y="13748"/>
                    </a:lnTo>
                    <a:lnTo>
                      <a:pt x="1874" y="13894"/>
                    </a:lnTo>
                    <a:lnTo>
                      <a:pt x="1947" y="14016"/>
                    </a:lnTo>
                    <a:lnTo>
                      <a:pt x="2020" y="14162"/>
                    </a:lnTo>
                    <a:lnTo>
                      <a:pt x="2215" y="14381"/>
                    </a:lnTo>
                    <a:lnTo>
                      <a:pt x="2385" y="14600"/>
                    </a:lnTo>
                    <a:lnTo>
                      <a:pt x="2653" y="14867"/>
                    </a:lnTo>
                    <a:lnTo>
                      <a:pt x="2920" y="15135"/>
                    </a:lnTo>
                    <a:lnTo>
                      <a:pt x="3188" y="15378"/>
                    </a:lnTo>
                    <a:lnTo>
                      <a:pt x="3504" y="15597"/>
                    </a:lnTo>
                    <a:lnTo>
                      <a:pt x="3553" y="15646"/>
                    </a:lnTo>
                    <a:lnTo>
                      <a:pt x="3675" y="15646"/>
                    </a:lnTo>
                    <a:lnTo>
                      <a:pt x="3723" y="15621"/>
                    </a:lnTo>
                    <a:lnTo>
                      <a:pt x="3845" y="15646"/>
                    </a:lnTo>
                    <a:lnTo>
                      <a:pt x="3967" y="15621"/>
                    </a:lnTo>
                    <a:lnTo>
                      <a:pt x="4113" y="15573"/>
                    </a:lnTo>
                    <a:lnTo>
                      <a:pt x="4234" y="15524"/>
                    </a:lnTo>
                    <a:lnTo>
                      <a:pt x="4478" y="15378"/>
                    </a:lnTo>
                    <a:lnTo>
                      <a:pt x="4697" y="15232"/>
                    </a:lnTo>
                    <a:lnTo>
                      <a:pt x="4964" y="14989"/>
                    </a:lnTo>
                    <a:lnTo>
                      <a:pt x="5232" y="14746"/>
                    </a:lnTo>
                    <a:lnTo>
                      <a:pt x="5743" y="14210"/>
                    </a:lnTo>
                    <a:lnTo>
                      <a:pt x="5865" y="14308"/>
                    </a:lnTo>
                    <a:lnTo>
                      <a:pt x="5986" y="14381"/>
                    </a:lnTo>
                    <a:lnTo>
                      <a:pt x="6254" y="14502"/>
                    </a:lnTo>
                    <a:lnTo>
                      <a:pt x="6595" y="14648"/>
                    </a:lnTo>
                    <a:lnTo>
                      <a:pt x="6789" y="14697"/>
                    </a:lnTo>
                    <a:lnTo>
                      <a:pt x="6887" y="14721"/>
                    </a:lnTo>
                    <a:lnTo>
                      <a:pt x="6984" y="14721"/>
                    </a:lnTo>
                    <a:lnTo>
                      <a:pt x="7033" y="14940"/>
                    </a:lnTo>
                    <a:lnTo>
                      <a:pt x="7081" y="15135"/>
                    </a:lnTo>
                    <a:lnTo>
                      <a:pt x="7154" y="15573"/>
                    </a:lnTo>
                    <a:lnTo>
                      <a:pt x="7203" y="16035"/>
                    </a:lnTo>
                    <a:lnTo>
                      <a:pt x="7203" y="16278"/>
                    </a:lnTo>
                    <a:lnTo>
                      <a:pt x="7203" y="16546"/>
                    </a:lnTo>
                    <a:lnTo>
                      <a:pt x="7227" y="16692"/>
                    </a:lnTo>
                    <a:lnTo>
                      <a:pt x="7252" y="16814"/>
                    </a:lnTo>
                    <a:lnTo>
                      <a:pt x="7325" y="16911"/>
                    </a:lnTo>
                    <a:lnTo>
                      <a:pt x="7398" y="16984"/>
                    </a:lnTo>
                    <a:lnTo>
                      <a:pt x="7422" y="17008"/>
                    </a:lnTo>
                    <a:lnTo>
                      <a:pt x="7471" y="17057"/>
                    </a:lnTo>
                    <a:lnTo>
                      <a:pt x="7568" y="17130"/>
                    </a:lnTo>
                    <a:lnTo>
                      <a:pt x="7690" y="17179"/>
                    </a:lnTo>
                    <a:lnTo>
                      <a:pt x="7811" y="17203"/>
                    </a:lnTo>
                    <a:lnTo>
                      <a:pt x="7957" y="17227"/>
                    </a:lnTo>
                    <a:lnTo>
                      <a:pt x="8249" y="17227"/>
                    </a:lnTo>
                    <a:lnTo>
                      <a:pt x="8492" y="17203"/>
                    </a:lnTo>
                    <a:lnTo>
                      <a:pt x="9198" y="17179"/>
                    </a:lnTo>
                    <a:lnTo>
                      <a:pt x="9904" y="17154"/>
                    </a:lnTo>
                    <a:lnTo>
                      <a:pt x="10001" y="17130"/>
                    </a:lnTo>
                    <a:lnTo>
                      <a:pt x="10098" y="17081"/>
                    </a:lnTo>
                    <a:lnTo>
                      <a:pt x="10147" y="16984"/>
                    </a:lnTo>
                    <a:lnTo>
                      <a:pt x="10147" y="16887"/>
                    </a:lnTo>
                    <a:lnTo>
                      <a:pt x="10171" y="16862"/>
                    </a:lnTo>
                    <a:lnTo>
                      <a:pt x="10269" y="16741"/>
                    </a:lnTo>
                    <a:lnTo>
                      <a:pt x="10317" y="16619"/>
                    </a:lnTo>
                    <a:lnTo>
                      <a:pt x="10366" y="16473"/>
                    </a:lnTo>
                    <a:lnTo>
                      <a:pt x="10390" y="16327"/>
                    </a:lnTo>
                    <a:lnTo>
                      <a:pt x="10463" y="15719"/>
                    </a:lnTo>
                    <a:lnTo>
                      <a:pt x="10561" y="15159"/>
                    </a:lnTo>
                    <a:lnTo>
                      <a:pt x="10561" y="14892"/>
                    </a:lnTo>
                    <a:lnTo>
                      <a:pt x="10561" y="14600"/>
                    </a:lnTo>
                    <a:lnTo>
                      <a:pt x="10707" y="14624"/>
                    </a:lnTo>
                    <a:lnTo>
                      <a:pt x="10877" y="14600"/>
                    </a:lnTo>
                    <a:lnTo>
                      <a:pt x="11169" y="14527"/>
                    </a:lnTo>
                    <a:lnTo>
                      <a:pt x="11291" y="14502"/>
                    </a:lnTo>
                    <a:lnTo>
                      <a:pt x="11437" y="14429"/>
                    </a:lnTo>
                    <a:lnTo>
                      <a:pt x="11583" y="14356"/>
                    </a:lnTo>
                    <a:lnTo>
                      <a:pt x="11680" y="14235"/>
                    </a:lnTo>
                    <a:lnTo>
                      <a:pt x="11826" y="14405"/>
                    </a:lnTo>
                    <a:lnTo>
                      <a:pt x="11996" y="14527"/>
                    </a:lnTo>
                    <a:lnTo>
                      <a:pt x="12313" y="14770"/>
                    </a:lnTo>
                    <a:lnTo>
                      <a:pt x="12897" y="15208"/>
                    </a:lnTo>
                    <a:lnTo>
                      <a:pt x="13505" y="15621"/>
                    </a:lnTo>
                    <a:lnTo>
                      <a:pt x="13578" y="15646"/>
                    </a:lnTo>
                    <a:lnTo>
                      <a:pt x="13651" y="15670"/>
                    </a:lnTo>
                    <a:lnTo>
                      <a:pt x="13724" y="15646"/>
                    </a:lnTo>
                    <a:lnTo>
                      <a:pt x="13797" y="15621"/>
                    </a:lnTo>
                    <a:lnTo>
                      <a:pt x="13846" y="15597"/>
                    </a:lnTo>
                    <a:lnTo>
                      <a:pt x="13870" y="15524"/>
                    </a:lnTo>
                    <a:lnTo>
                      <a:pt x="13919" y="15476"/>
                    </a:lnTo>
                    <a:lnTo>
                      <a:pt x="13919" y="15403"/>
                    </a:lnTo>
                    <a:lnTo>
                      <a:pt x="14138" y="15232"/>
                    </a:lnTo>
                    <a:lnTo>
                      <a:pt x="14332" y="15038"/>
                    </a:lnTo>
                    <a:lnTo>
                      <a:pt x="14722" y="14624"/>
                    </a:lnTo>
                    <a:lnTo>
                      <a:pt x="15208" y="14162"/>
                    </a:lnTo>
                    <a:lnTo>
                      <a:pt x="15427" y="13894"/>
                    </a:lnTo>
                    <a:lnTo>
                      <a:pt x="15622" y="13651"/>
                    </a:lnTo>
                    <a:lnTo>
                      <a:pt x="15671" y="13553"/>
                    </a:lnTo>
                    <a:lnTo>
                      <a:pt x="15671" y="13480"/>
                    </a:lnTo>
                    <a:lnTo>
                      <a:pt x="15695" y="13383"/>
                    </a:lnTo>
                    <a:lnTo>
                      <a:pt x="15671" y="13261"/>
                    </a:lnTo>
                    <a:lnTo>
                      <a:pt x="15500" y="12969"/>
                    </a:lnTo>
                    <a:lnTo>
                      <a:pt x="15330" y="12702"/>
                    </a:lnTo>
                    <a:lnTo>
                      <a:pt x="14941" y="12191"/>
                    </a:lnTo>
                    <a:lnTo>
                      <a:pt x="14795" y="11996"/>
                    </a:lnTo>
                    <a:lnTo>
                      <a:pt x="14649" y="11801"/>
                    </a:lnTo>
                    <a:lnTo>
                      <a:pt x="14454" y="11655"/>
                    </a:lnTo>
                    <a:lnTo>
                      <a:pt x="14259" y="11509"/>
                    </a:lnTo>
                    <a:lnTo>
                      <a:pt x="14430" y="11266"/>
                    </a:lnTo>
                    <a:lnTo>
                      <a:pt x="14576" y="10998"/>
                    </a:lnTo>
                    <a:lnTo>
                      <a:pt x="14673" y="10706"/>
                    </a:lnTo>
                    <a:lnTo>
                      <a:pt x="14722" y="10414"/>
                    </a:lnTo>
                    <a:lnTo>
                      <a:pt x="14843" y="10463"/>
                    </a:lnTo>
                    <a:lnTo>
                      <a:pt x="14965" y="10463"/>
                    </a:lnTo>
                    <a:lnTo>
                      <a:pt x="15257" y="10487"/>
                    </a:lnTo>
                    <a:lnTo>
                      <a:pt x="15768" y="10439"/>
                    </a:lnTo>
                    <a:lnTo>
                      <a:pt x="16352" y="10414"/>
                    </a:lnTo>
                    <a:lnTo>
                      <a:pt x="16619" y="10390"/>
                    </a:lnTo>
                    <a:lnTo>
                      <a:pt x="16911" y="10366"/>
                    </a:lnTo>
                    <a:lnTo>
                      <a:pt x="16984" y="10341"/>
                    </a:lnTo>
                    <a:lnTo>
                      <a:pt x="17057" y="10293"/>
                    </a:lnTo>
                    <a:lnTo>
                      <a:pt x="17082" y="10220"/>
                    </a:lnTo>
                    <a:lnTo>
                      <a:pt x="17106" y="10171"/>
                    </a:lnTo>
                    <a:lnTo>
                      <a:pt x="17179" y="10122"/>
                    </a:lnTo>
                    <a:lnTo>
                      <a:pt x="17252" y="10074"/>
                    </a:lnTo>
                    <a:lnTo>
                      <a:pt x="17301" y="10001"/>
                    </a:lnTo>
                    <a:lnTo>
                      <a:pt x="17301" y="9928"/>
                    </a:lnTo>
                    <a:lnTo>
                      <a:pt x="17301" y="8784"/>
                    </a:lnTo>
                    <a:lnTo>
                      <a:pt x="17301" y="8224"/>
                    </a:lnTo>
                    <a:lnTo>
                      <a:pt x="17252" y="7665"/>
                    </a:lnTo>
                    <a:lnTo>
                      <a:pt x="17228" y="7567"/>
                    </a:lnTo>
                    <a:lnTo>
                      <a:pt x="17155" y="7519"/>
                    </a:lnTo>
                    <a:lnTo>
                      <a:pt x="17082" y="7470"/>
                    </a:lnTo>
                    <a:lnTo>
                      <a:pt x="17009" y="7446"/>
                    </a:lnTo>
                    <a:lnTo>
                      <a:pt x="16960" y="7300"/>
                    </a:lnTo>
                    <a:lnTo>
                      <a:pt x="16863" y="7203"/>
                    </a:lnTo>
                    <a:lnTo>
                      <a:pt x="16741" y="7130"/>
                    </a:lnTo>
                    <a:lnTo>
                      <a:pt x="16619" y="7057"/>
                    </a:lnTo>
                    <a:lnTo>
                      <a:pt x="16473" y="7008"/>
                    </a:lnTo>
                    <a:lnTo>
                      <a:pt x="16303" y="6984"/>
                    </a:lnTo>
                    <a:lnTo>
                      <a:pt x="16035" y="6935"/>
                    </a:lnTo>
                    <a:lnTo>
                      <a:pt x="15427" y="6862"/>
                    </a:lnTo>
                    <a:lnTo>
                      <a:pt x="15087" y="6838"/>
                    </a:lnTo>
                    <a:lnTo>
                      <a:pt x="14795" y="6838"/>
                    </a:lnTo>
                    <a:lnTo>
                      <a:pt x="14770" y="6667"/>
                    </a:lnTo>
                    <a:lnTo>
                      <a:pt x="14770" y="6521"/>
                    </a:lnTo>
                    <a:lnTo>
                      <a:pt x="14697" y="6181"/>
                    </a:lnTo>
                    <a:lnTo>
                      <a:pt x="14673" y="6010"/>
                    </a:lnTo>
                    <a:lnTo>
                      <a:pt x="14600" y="5816"/>
                    </a:lnTo>
                    <a:lnTo>
                      <a:pt x="14527" y="5621"/>
                    </a:lnTo>
                    <a:lnTo>
                      <a:pt x="14430" y="5451"/>
                    </a:lnTo>
                    <a:lnTo>
                      <a:pt x="14576" y="5256"/>
                    </a:lnTo>
                    <a:lnTo>
                      <a:pt x="14697" y="5086"/>
                    </a:lnTo>
                    <a:lnTo>
                      <a:pt x="15111" y="4477"/>
                    </a:lnTo>
                    <a:lnTo>
                      <a:pt x="15354" y="4185"/>
                    </a:lnTo>
                    <a:lnTo>
                      <a:pt x="15598" y="3893"/>
                    </a:lnTo>
                    <a:lnTo>
                      <a:pt x="15646" y="3845"/>
                    </a:lnTo>
                    <a:lnTo>
                      <a:pt x="15671" y="3796"/>
                    </a:lnTo>
                    <a:lnTo>
                      <a:pt x="15671" y="3723"/>
                    </a:lnTo>
                    <a:lnTo>
                      <a:pt x="15671" y="3650"/>
                    </a:lnTo>
                    <a:lnTo>
                      <a:pt x="15646" y="3601"/>
                    </a:lnTo>
                    <a:lnTo>
                      <a:pt x="15646" y="3528"/>
                    </a:lnTo>
                    <a:lnTo>
                      <a:pt x="15646" y="3431"/>
                    </a:lnTo>
                    <a:lnTo>
                      <a:pt x="15622" y="3382"/>
                    </a:lnTo>
                    <a:lnTo>
                      <a:pt x="15549" y="3236"/>
                    </a:lnTo>
                    <a:lnTo>
                      <a:pt x="15354" y="2993"/>
                    </a:lnTo>
                    <a:lnTo>
                      <a:pt x="15062" y="2677"/>
                    </a:lnTo>
                    <a:lnTo>
                      <a:pt x="14746" y="2385"/>
                    </a:lnTo>
                    <a:lnTo>
                      <a:pt x="14503" y="2190"/>
                    </a:lnTo>
                    <a:lnTo>
                      <a:pt x="14235" y="1971"/>
                    </a:lnTo>
                    <a:lnTo>
                      <a:pt x="14065" y="1874"/>
                    </a:lnTo>
                    <a:lnTo>
                      <a:pt x="13919" y="1825"/>
                    </a:lnTo>
                    <a:lnTo>
                      <a:pt x="13748" y="1801"/>
                    </a:lnTo>
                    <a:lnTo>
                      <a:pt x="13554" y="1801"/>
                    </a:lnTo>
                    <a:lnTo>
                      <a:pt x="13481" y="1825"/>
                    </a:lnTo>
                    <a:lnTo>
                      <a:pt x="13189" y="1971"/>
                    </a:lnTo>
                    <a:lnTo>
                      <a:pt x="12921" y="2117"/>
                    </a:lnTo>
                    <a:lnTo>
                      <a:pt x="12653" y="2312"/>
                    </a:lnTo>
                    <a:lnTo>
                      <a:pt x="12410" y="2506"/>
                    </a:lnTo>
                    <a:lnTo>
                      <a:pt x="12094" y="2725"/>
                    </a:lnTo>
                    <a:lnTo>
                      <a:pt x="11923" y="2847"/>
                    </a:lnTo>
                    <a:lnTo>
                      <a:pt x="11777" y="2993"/>
                    </a:lnTo>
                    <a:lnTo>
                      <a:pt x="11558" y="2847"/>
                    </a:lnTo>
                    <a:lnTo>
                      <a:pt x="11291" y="2750"/>
                    </a:lnTo>
                    <a:lnTo>
                      <a:pt x="11023" y="2652"/>
                    </a:lnTo>
                    <a:lnTo>
                      <a:pt x="10755" y="2628"/>
                    </a:lnTo>
                    <a:lnTo>
                      <a:pt x="10755" y="2604"/>
                    </a:lnTo>
                    <a:lnTo>
                      <a:pt x="10682" y="2458"/>
                    </a:lnTo>
                    <a:lnTo>
                      <a:pt x="10634" y="2287"/>
                    </a:lnTo>
                    <a:lnTo>
                      <a:pt x="10561" y="1922"/>
                    </a:lnTo>
                    <a:lnTo>
                      <a:pt x="10585" y="1922"/>
                    </a:lnTo>
                    <a:lnTo>
                      <a:pt x="10609" y="1874"/>
                    </a:lnTo>
                    <a:lnTo>
                      <a:pt x="10609" y="1825"/>
                    </a:lnTo>
                    <a:lnTo>
                      <a:pt x="10585" y="1752"/>
                    </a:lnTo>
                    <a:lnTo>
                      <a:pt x="10536" y="1703"/>
                    </a:lnTo>
                    <a:lnTo>
                      <a:pt x="10463" y="1095"/>
                    </a:lnTo>
                    <a:lnTo>
                      <a:pt x="10439" y="779"/>
                    </a:lnTo>
                    <a:lnTo>
                      <a:pt x="10366" y="487"/>
                    </a:lnTo>
                    <a:lnTo>
                      <a:pt x="10390" y="438"/>
                    </a:lnTo>
                    <a:lnTo>
                      <a:pt x="10415" y="389"/>
                    </a:lnTo>
                    <a:lnTo>
                      <a:pt x="10439" y="316"/>
                    </a:lnTo>
                    <a:lnTo>
                      <a:pt x="10415" y="268"/>
                    </a:lnTo>
                    <a:lnTo>
                      <a:pt x="10390" y="195"/>
                    </a:lnTo>
                    <a:lnTo>
                      <a:pt x="10342" y="146"/>
                    </a:lnTo>
                    <a:lnTo>
                      <a:pt x="10293" y="122"/>
                    </a:lnTo>
                    <a:lnTo>
                      <a:pt x="10196" y="97"/>
                    </a:lnTo>
                    <a:lnTo>
                      <a:pt x="9855" y="73"/>
                    </a:lnTo>
                    <a:lnTo>
                      <a:pt x="9490" y="49"/>
                    </a:lnTo>
                    <a:lnTo>
                      <a:pt x="8760" y="49"/>
                    </a:lnTo>
                    <a:lnTo>
                      <a:pt x="8395" y="24"/>
                    </a:lnTo>
                    <a:lnTo>
                      <a:pt x="8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Shape 397">
                <a:extLst>
                  <a:ext uri="{FF2B5EF4-FFF2-40B4-BE49-F238E27FC236}">
                    <a16:creationId xmlns:a16="http://schemas.microsoft.com/office/drawing/2014/main" id="{C983B9B7-9491-4D4B-8771-0C07B856A18D}"/>
                  </a:ext>
                </a:extLst>
              </p:cNvPr>
              <p:cNvSpPr/>
              <p:nvPr/>
            </p:nvSpPr>
            <p:spPr>
              <a:xfrm>
                <a:off x="4852400" y="1022799"/>
                <a:ext cx="3908143" cy="358094"/>
              </a:xfrm>
              <a:custGeom>
                <a:avLst/>
                <a:gdLst/>
                <a:ahLst/>
                <a:cxnLst/>
                <a:rect l="0" t="0" r="0" b="0"/>
                <a:pathLst>
                  <a:path w="65189" h="62358" extrusionOk="0">
                    <a:moveTo>
                      <a:pt x="40283" y="1525"/>
                    </a:moveTo>
                    <a:lnTo>
                      <a:pt x="40000" y="1541"/>
                    </a:lnTo>
                    <a:lnTo>
                      <a:pt x="40000" y="1541"/>
                    </a:lnTo>
                    <a:lnTo>
                      <a:pt x="39811" y="1604"/>
                    </a:lnTo>
                    <a:lnTo>
                      <a:pt x="40283" y="1525"/>
                    </a:lnTo>
                    <a:close/>
                    <a:moveTo>
                      <a:pt x="22547" y="1793"/>
                    </a:moveTo>
                    <a:lnTo>
                      <a:pt x="22359" y="1887"/>
                    </a:lnTo>
                    <a:lnTo>
                      <a:pt x="21981" y="2359"/>
                    </a:lnTo>
                    <a:lnTo>
                      <a:pt x="24057" y="1981"/>
                    </a:lnTo>
                    <a:lnTo>
                      <a:pt x="23208" y="2076"/>
                    </a:lnTo>
                    <a:lnTo>
                      <a:pt x="22925" y="1981"/>
                    </a:lnTo>
                    <a:lnTo>
                      <a:pt x="22642" y="1887"/>
                    </a:lnTo>
                    <a:lnTo>
                      <a:pt x="22642" y="1793"/>
                    </a:lnTo>
                    <a:close/>
                    <a:moveTo>
                      <a:pt x="64528" y="13585"/>
                    </a:moveTo>
                    <a:lnTo>
                      <a:pt x="64528" y="13679"/>
                    </a:lnTo>
                    <a:lnTo>
                      <a:pt x="64551" y="13679"/>
                    </a:lnTo>
                    <a:lnTo>
                      <a:pt x="64528" y="13585"/>
                    </a:lnTo>
                    <a:close/>
                    <a:moveTo>
                      <a:pt x="33868" y="58678"/>
                    </a:moveTo>
                    <a:lnTo>
                      <a:pt x="34057" y="58772"/>
                    </a:lnTo>
                    <a:lnTo>
                      <a:pt x="34057" y="58772"/>
                    </a:lnTo>
                    <a:lnTo>
                      <a:pt x="33962" y="58678"/>
                    </a:lnTo>
                    <a:close/>
                    <a:moveTo>
                      <a:pt x="30849" y="58678"/>
                    </a:moveTo>
                    <a:lnTo>
                      <a:pt x="30943" y="58772"/>
                    </a:lnTo>
                    <a:lnTo>
                      <a:pt x="30283" y="58867"/>
                    </a:lnTo>
                    <a:lnTo>
                      <a:pt x="30472" y="58772"/>
                    </a:lnTo>
                    <a:lnTo>
                      <a:pt x="30849" y="58678"/>
                    </a:lnTo>
                    <a:close/>
                    <a:moveTo>
                      <a:pt x="32264" y="59056"/>
                    </a:moveTo>
                    <a:lnTo>
                      <a:pt x="33113" y="59244"/>
                    </a:lnTo>
                    <a:lnTo>
                      <a:pt x="31698" y="59339"/>
                    </a:lnTo>
                    <a:lnTo>
                      <a:pt x="31415" y="59339"/>
                    </a:lnTo>
                    <a:lnTo>
                      <a:pt x="32264" y="59056"/>
                    </a:lnTo>
                    <a:close/>
                    <a:moveTo>
                      <a:pt x="60849" y="0"/>
                    </a:moveTo>
                    <a:lnTo>
                      <a:pt x="58679" y="95"/>
                    </a:lnTo>
                    <a:lnTo>
                      <a:pt x="56792" y="189"/>
                    </a:lnTo>
                    <a:lnTo>
                      <a:pt x="58584" y="378"/>
                    </a:lnTo>
                    <a:lnTo>
                      <a:pt x="58301" y="189"/>
                    </a:lnTo>
                    <a:lnTo>
                      <a:pt x="59151" y="378"/>
                    </a:lnTo>
                    <a:lnTo>
                      <a:pt x="58679" y="472"/>
                    </a:lnTo>
                    <a:lnTo>
                      <a:pt x="58018" y="472"/>
                    </a:lnTo>
                    <a:lnTo>
                      <a:pt x="56792" y="283"/>
                    </a:lnTo>
                    <a:lnTo>
                      <a:pt x="55943" y="283"/>
                    </a:lnTo>
                    <a:lnTo>
                      <a:pt x="54528" y="378"/>
                    </a:lnTo>
                    <a:lnTo>
                      <a:pt x="50660" y="378"/>
                    </a:lnTo>
                    <a:lnTo>
                      <a:pt x="48585" y="472"/>
                    </a:lnTo>
                    <a:lnTo>
                      <a:pt x="46226" y="472"/>
                    </a:lnTo>
                    <a:lnTo>
                      <a:pt x="43868" y="283"/>
                    </a:lnTo>
                    <a:lnTo>
                      <a:pt x="44056" y="472"/>
                    </a:lnTo>
                    <a:lnTo>
                      <a:pt x="44339" y="472"/>
                    </a:lnTo>
                    <a:lnTo>
                      <a:pt x="43396" y="661"/>
                    </a:lnTo>
                    <a:lnTo>
                      <a:pt x="42170" y="849"/>
                    </a:lnTo>
                    <a:lnTo>
                      <a:pt x="40849" y="755"/>
                    </a:lnTo>
                    <a:lnTo>
                      <a:pt x="40377" y="661"/>
                    </a:lnTo>
                    <a:lnTo>
                      <a:pt x="39906" y="566"/>
                    </a:lnTo>
                    <a:lnTo>
                      <a:pt x="39717" y="566"/>
                    </a:lnTo>
                    <a:lnTo>
                      <a:pt x="38207" y="661"/>
                    </a:lnTo>
                    <a:lnTo>
                      <a:pt x="36509" y="944"/>
                    </a:lnTo>
                    <a:lnTo>
                      <a:pt x="34906" y="1132"/>
                    </a:lnTo>
                    <a:lnTo>
                      <a:pt x="33585" y="1132"/>
                    </a:lnTo>
                    <a:lnTo>
                      <a:pt x="33962" y="1038"/>
                    </a:lnTo>
                    <a:lnTo>
                      <a:pt x="33774" y="944"/>
                    </a:lnTo>
                    <a:lnTo>
                      <a:pt x="33396" y="944"/>
                    </a:lnTo>
                    <a:lnTo>
                      <a:pt x="32453" y="1038"/>
                    </a:lnTo>
                    <a:lnTo>
                      <a:pt x="30283" y="1321"/>
                    </a:lnTo>
                    <a:lnTo>
                      <a:pt x="30472" y="1415"/>
                    </a:lnTo>
                    <a:lnTo>
                      <a:pt x="30566" y="1510"/>
                    </a:lnTo>
                    <a:lnTo>
                      <a:pt x="29151" y="1604"/>
                    </a:lnTo>
                    <a:lnTo>
                      <a:pt x="29057" y="1698"/>
                    </a:lnTo>
                    <a:lnTo>
                      <a:pt x="29717" y="1698"/>
                    </a:lnTo>
                    <a:lnTo>
                      <a:pt x="28208" y="1793"/>
                    </a:lnTo>
                    <a:lnTo>
                      <a:pt x="27547" y="1793"/>
                    </a:lnTo>
                    <a:lnTo>
                      <a:pt x="27642" y="1698"/>
                    </a:lnTo>
                    <a:lnTo>
                      <a:pt x="28585" y="1510"/>
                    </a:lnTo>
                    <a:lnTo>
                      <a:pt x="27736" y="1604"/>
                    </a:lnTo>
                    <a:lnTo>
                      <a:pt x="26887" y="1698"/>
                    </a:lnTo>
                    <a:lnTo>
                      <a:pt x="26038" y="1698"/>
                    </a:lnTo>
                    <a:lnTo>
                      <a:pt x="25189" y="1793"/>
                    </a:lnTo>
                    <a:lnTo>
                      <a:pt x="25189" y="1793"/>
                    </a:lnTo>
                    <a:lnTo>
                      <a:pt x="25755" y="1698"/>
                    </a:lnTo>
                    <a:lnTo>
                      <a:pt x="24906" y="1793"/>
                    </a:lnTo>
                    <a:lnTo>
                      <a:pt x="24057" y="1981"/>
                    </a:lnTo>
                    <a:lnTo>
                      <a:pt x="25094" y="1887"/>
                    </a:lnTo>
                    <a:lnTo>
                      <a:pt x="26132" y="1981"/>
                    </a:lnTo>
                    <a:lnTo>
                      <a:pt x="24906" y="2264"/>
                    </a:lnTo>
                    <a:lnTo>
                      <a:pt x="23585" y="2359"/>
                    </a:lnTo>
                    <a:lnTo>
                      <a:pt x="23585" y="2453"/>
                    </a:lnTo>
                    <a:lnTo>
                      <a:pt x="23585" y="2547"/>
                    </a:lnTo>
                    <a:lnTo>
                      <a:pt x="25566" y="2359"/>
                    </a:lnTo>
                    <a:lnTo>
                      <a:pt x="27547" y="2264"/>
                    </a:lnTo>
                    <a:lnTo>
                      <a:pt x="29434" y="1981"/>
                    </a:lnTo>
                    <a:lnTo>
                      <a:pt x="30377" y="1793"/>
                    </a:lnTo>
                    <a:lnTo>
                      <a:pt x="31321" y="1604"/>
                    </a:lnTo>
                    <a:lnTo>
                      <a:pt x="30472" y="1887"/>
                    </a:lnTo>
                    <a:lnTo>
                      <a:pt x="30660" y="1981"/>
                    </a:lnTo>
                    <a:lnTo>
                      <a:pt x="31038" y="2076"/>
                    </a:lnTo>
                    <a:lnTo>
                      <a:pt x="31981" y="2170"/>
                    </a:lnTo>
                    <a:lnTo>
                      <a:pt x="33302" y="2170"/>
                    </a:lnTo>
                    <a:lnTo>
                      <a:pt x="34717" y="2076"/>
                    </a:lnTo>
                    <a:lnTo>
                      <a:pt x="37075" y="1887"/>
                    </a:lnTo>
                    <a:lnTo>
                      <a:pt x="37830" y="1793"/>
                    </a:lnTo>
                    <a:lnTo>
                      <a:pt x="37924" y="1698"/>
                    </a:lnTo>
                    <a:lnTo>
                      <a:pt x="38868" y="1604"/>
                    </a:lnTo>
                    <a:lnTo>
                      <a:pt x="38962" y="1510"/>
                    </a:lnTo>
                    <a:lnTo>
                      <a:pt x="38868" y="1510"/>
                    </a:lnTo>
                    <a:lnTo>
                      <a:pt x="38113" y="1415"/>
                    </a:lnTo>
                    <a:lnTo>
                      <a:pt x="40000" y="1510"/>
                    </a:lnTo>
                    <a:lnTo>
                      <a:pt x="38868" y="1604"/>
                    </a:lnTo>
                    <a:lnTo>
                      <a:pt x="40000" y="1541"/>
                    </a:lnTo>
                    <a:lnTo>
                      <a:pt x="40000" y="1541"/>
                    </a:lnTo>
                    <a:lnTo>
                      <a:pt x="40094" y="1510"/>
                    </a:lnTo>
                    <a:lnTo>
                      <a:pt x="40377" y="1510"/>
                    </a:lnTo>
                    <a:lnTo>
                      <a:pt x="40283" y="1525"/>
                    </a:lnTo>
                    <a:lnTo>
                      <a:pt x="40283" y="1525"/>
                    </a:lnTo>
                    <a:lnTo>
                      <a:pt x="40566" y="1510"/>
                    </a:lnTo>
                    <a:lnTo>
                      <a:pt x="41509" y="1604"/>
                    </a:lnTo>
                    <a:lnTo>
                      <a:pt x="44151" y="1415"/>
                    </a:lnTo>
                    <a:lnTo>
                      <a:pt x="45000" y="1321"/>
                    </a:lnTo>
                    <a:lnTo>
                      <a:pt x="44434" y="1321"/>
                    </a:lnTo>
                    <a:lnTo>
                      <a:pt x="45188" y="1132"/>
                    </a:lnTo>
                    <a:lnTo>
                      <a:pt x="45660" y="1227"/>
                    </a:lnTo>
                    <a:lnTo>
                      <a:pt x="45755" y="1227"/>
                    </a:lnTo>
                    <a:lnTo>
                      <a:pt x="45755" y="1321"/>
                    </a:lnTo>
                    <a:lnTo>
                      <a:pt x="45377" y="1321"/>
                    </a:lnTo>
                    <a:lnTo>
                      <a:pt x="46038" y="1415"/>
                    </a:lnTo>
                    <a:lnTo>
                      <a:pt x="46792" y="1321"/>
                    </a:lnTo>
                    <a:lnTo>
                      <a:pt x="46792" y="1227"/>
                    </a:lnTo>
                    <a:lnTo>
                      <a:pt x="46981" y="1321"/>
                    </a:lnTo>
                    <a:lnTo>
                      <a:pt x="47547" y="1321"/>
                    </a:lnTo>
                    <a:lnTo>
                      <a:pt x="47358" y="1510"/>
                    </a:lnTo>
                    <a:lnTo>
                      <a:pt x="46981" y="1510"/>
                    </a:lnTo>
                    <a:lnTo>
                      <a:pt x="46792" y="1415"/>
                    </a:lnTo>
                    <a:lnTo>
                      <a:pt x="43868" y="1698"/>
                    </a:lnTo>
                    <a:lnTo>
                      <a:pt x="45566" y="1698"/>
                    </a:lnTo>
                    <a:lnTo>
                      <a:pt x="47264" y="1604"/>
                    </a:lnTo>
                    <a:lnTo>
                      <a:pt x="50566" y="1321"/>
                    </a:lnTo>
                    <a:lnTo>
                      <a:pt x="52169" y="1227"/>
                    </a:lnTo>
                    <a:lnTo>
                      <a:pt x="55471" y="1227"/>
                    </a:lnTo>
                    <a:lnTo>
                      <a:pt x="57075" y="1415"/>
                    </a:lnTo>
                    <a:lnTo>
                      <a:pt x="56603" y="1321"/>
                    </a:lnTo>
                    <a:lnTo>
                      <a:pt x="56509" y="1227"/>
                    </a:lnTo>
                    <a:lnTo>
                      <a:pt x="57264" y="1132"/>
                    </a:lnTo>
                    <a:lnTo>
                      <a:pt x="58396" y="1227"/>
                    </a:lnTo>
                    <a:lnTo>
                      <a:pt x="58773" y="1227"/>
                    </a:lnTo>
                    <a:lnTo>
                      <a:pt x="58962" y="1321"/>
                    </a:lnTo>
                    <a:lnTo>
                      <a:pt x="59905" y="1321"/>
                    </a:lnTo>
                    <a:lnTo>
                      <a:pt x="61037" y="1510"/>
                    </a:lnTo>
                    <a:lnTo>
                      <a:pt x="61603" y="1698"/>
                    </a:lnTo>
                    <a:lnTo>
                      <a:pt x="62075" y="1887"/>
                    </a:lnTo>
                    <a:lnTo>
                      <a:pt x="62452" y="2076"/>
                    </a:lnTo>
                    <a:lnTo>
                      <a:pt x="62547" y="2359"/>
                    </a:lnTo>
                    <a:lnTo>
                      <a:pt x="62641" y="4528"/>
                    </a:lnTo>
                    <a:lnTo>
                      <a:pt x="62641" y="8113"/>
                    </a:lnTo>
                    <a:lnTo>
                      <a:pt x="62547" y="17547"/>
                    </a:lnTo>
                    <a:lnTo>
                      <a:pt x="62547" y="22547"/>
                    </a:lnTo>
                    <a:lnTo>
                      <a:pt x="62641" y="27075"/>
                    </a:lnTo>
                    <a:lnTo>
                      <a:pt x="62830" y="30849"/>
                    </a:lnTo>
                    <a:lnTo>
                      <a:pt x="62924" y="32169"/>
                    </a:lnTo>
                    <a:lnTo>
                      <a:pt x="63113" y="33207"/>
                    </a:lnTo>
                    <a:lnTo>
                      <a:pt x="63113" y="34528"/>
                    </a:lnTo>
                    <a:lnTo>
                      <a:pt x="63207" y="35943"/>
                    </a:lnTo>
                    <a:lnTo>
                      <a:pt x="63207" y="36886"/>
                    </a:lnTo>
                    <a:lnTo>
                      <a:pt x="63113" y="38396"/>
                    </a:lnTo>
                    <a:lnTo>
                      <a:pt x="62830" y="42358"/>
                    </a:lnTo>
                    <a:lnTo>
                      <a:pt x="62547" y="46509"/>
                    </a:lnTo>
                    <a:lnTo>
                      <a:pt x="62452" y="48207"/>
                    </a:lnTo>
                    <a:lnTo>
                      <a:pt x="62547" y="49527"/>
                    </a:lnTo>
                    <a:lnTo>
                      <a:pt x="62547" y="51131"/>
                    </a:lnTo>
                    <a:lnTo>
                      <a:pt x="62547" y="52735"/>
                    </a:lnTo>
                    <a:lnTo>
                      <a:pt x="62358" y="53584"/>
                    </a:lnTo>
                    <a:lnTo>
                      <a:pt x="62264" y="54339"/>
                    </a:lnTo>
                    <a:lnTo>
                      <a:pt x="61981" y="55093"/>
                    </a:lnTo>
                    <a:lnTo>
                      <a:pt x="61603" y="55754"/>
                    </a:lnTo>
                    <a:lnTo>
                      <a:pt x="61792" y="55754"/>
                    </a:lnTo>
                    <a:lnTo>
                      <a:pt x="61886" y="55565"/>
                    </a:lnTo>
                    <a:lnTo>
                      <a:pt x="62169" y="55376"/>
                    </a:lnTo>
                    <a:lnTo>
                      <a:pt x="62264" y="55565"/>
                    </a:lnTo>
                    <a:lnTo>
                      <a:pt x="62169" y="55754"/>
                    </a:lnTo>
                    <a:lnTo>
                      <a:pt x="61981" y="56225"/>
                    </a:lnTo>
                    <a:lnTo>
                      <a:pt x="61792" y="56037"/>
                    </a:lnTo>
                    <a:lnTo>
                      <a:pt x="61509" y="55754"/>
                    </a:lnTo>
                    <a:lnTo>
                      <a:pt x="61603" y="55942"/>
                    </a:lnTo>
                    <a:lnTo>
                      <a:pt x="61509" y="55942"/>
                    </a:lnTo>
                    <a:lnTo>
                      <a:pt x="61603" y="56037"/>
                    </a:lnTo>
                    <a:lnTo>
                      <a:pt x="60094" y="56320"/>
                    </a:lnTo>
                    <a:lnTo>
                      <a:pt x="58773" y="56414"/>
                    </a:lnTo>
                    <a:lnTo>
                      <a:pt x="57547" y="56508"/>
                    </a:lnTo>
                    <a:lnTo>
                      <a:pt x="56415" y="56508"/>
                    </a:lnTo>
                    <a:lnTo>
                      <a:pt x="56698" y="56320"/>
                    </a:lnTo>
                    <a:lnTo>
                      <a:pt x="56698" y="56320"/>
                    </a:lnTo>
                    <a:lnTo>
                      <a:pt x="56037" y="56508"/>
                    </a:lnTo>
                    <a:lnTo>
                      <a:pt x="54811" y="56886"/>
                    </a:lnTo>
                    <a:lnTo>
                      <a:pt x="53679" y="57074"/>
                    </a:lnTo>
                    <a:lnTo>
                      <a:pt x="53868" y="56791"/>
                    </a:lnTo>
                    <a:lnTo>
                      <a:pt x="54245" y="56697"/>
                    </a:lnTo>
                    <a:lnTo>
                      <a:pt x="53019" y="56886"/>
                    </a:lnTo>
                    <a:lnTo>
                      <a:pt x="51698" y="56980"/>
                    </a:lnTo>
                    <a:lnTo>
                      <a:pt x="50943" y="57074"/>
                    </a:lnTo>
                    <a:lnTo>
                      <a:pt x="51132" y="57169"/>
                    </a:lnTo>
                    <a:lnTo>
                      <a:pt x="48962" y="57452"/>
                    </a:lnTo>
                    <a:lnTo>
                      <a:pt x="48962" y="57357"/>
                    </a:lnTo>
                    <a:lnTo>
                      <a:pt x="48019" y="57452"/>
                    </a:lnTo>
                    <a:lnTo>
                      <a:pt x="47641" y="57452"/>
                    </a:lnTo>
                    <a:lnTo>
                      <a:pt x="46604" y="57546"/>
                    </a:lnTo>
                    <a:lnTo>
                      <a:pt x="44717" y="57546"/>
                    </a:lnTo>
                    <a:lnTo>
                      <a:pt x="44339" y="57452"/>
                    </a:lnTo>
                    <a:lnTo>
                      <a:pt x="45000" y="57263"/>
                    </a:lnTo>
                    <a:lnTo>
                      <a:pt x="40000" y="57829"/>
                    </a:lnTo>
                    <a:lnTo>
                      <a:pt x="38019" y="58206"/>
                    </a:lnTo>
                    <a:lnTo>
                      <a:pt x="37547" y="58018"/>
                    </a:lnTo>
                    <a:lnTo>
                      <a:pt x="37075" y="58018"/>
                    </a:lnTo>
                    <a:lnTo>
                      <a:pt x="36698" y="58112"/>
                    </a:lnTo>
                    <a:lnTo>
                      <a:pt x="36415" y="58301"/>
                    </a:lnTo>
                    <a:lnTo>
                      <a:pt x="36038" y="58301"/>
                    </a:lnTo>
                    <a:lnTo>
                      <a:pt x="36038" y="58395"/>
                    </a:lnTo>
                    <a:lnTo>
                      <a:pt x="36321" y="58395"/>
                    </a:lnTo>
                    <a:lnTo>
                      <a:pt x="36132" y="58678"/>
                    </a:lnTo>
                    <a:lnTo>
                      <a:pt x="37075" y="58678"/>
                    </a:lnTo>
                    <a:lnTo>
                      <a:pt x="37830" y="58584"/>
                    </a:lnTo>
                    <a:lnTo>
                      <a:pt x="38585" y="58489"/>
                    </a:lnTo>
                    <a:lnTo>
                      <a:pt x="39434" y="58489"/>
                    </a:lnTo>
                    <a:lnTo>
                      <a:pt x="38585" y="58867"/>
                    </a:lnTo>
                    <a:lnTo>
                      <a:pt x="37358" y="59244"/>
                    </a:lnTo>
                    <a:lnTo>
                      <a:pt x="36792" y="59339"/>
                    </a:lnTo>
                    <a:lnTo>
                      <a:pt x="36226" y="59339"/>
                    </a:lnTo>
                    <a:lnTo>
                      <a:pt x="35755" y="59244"/>
                    </a:lnTo>
                    <a:lnTo>
                      <a:pt x="35566" y="59056"/>
                    </a:lnTo>
                    <a:lnTo>
                      <a:pt x="35472" y="58867"/>
                    </a:lnTo>
                    <a:lnTo>
                      <a:pt x="36509" y="58772"/>
                    </a:lnTo>
                    <a:lnTo>
                      <a:pt x="35377" y="58678"/>
                    </a:lnTo>
                    <a:lnTo>
                      <a:pt x="34151" y="58772"/>
                    </a:lnTo>
                    <a:lnTo>
                      <a:pt x="34057" y="58772"/>
                    </a:lnTo>
                    <a:lnTo>
                      <a:pt x="33208" y="58961"/>
                    </a:lnTo>
                    <a:lnTo>
                      <a:pt x="32264" y="59056"/>
                    </a:lnTo>
                    <a:lnTo>
                      <a:pt x="32264" y="59056"/>
                    </a:lnTo>
                    <a:lnTo>
                      <a:pt x="33113" y="58867"/>
                    </a:lnTo>
                    <a:lnTo>
                      <a:pt x="31887" y="58489"/>
                    </a:lnTo>
                    <a:lnTo>
                      <a:pt x="31132" y="58395"/>
                    </a:lnTo>
                    <a:lnTo>
                      <a:pt x="31038" y="58301"/>
                    </a:lnTo>
                    <a:lnTo>
                      <a:pt x="31132" y="58301"/>
                    </a:lnTo>
                    <a:lnTo>
                      <a:pt x="31509" y="58206"/>
                    </a:lnTo>
                    <a:lnTo>
                      <a:pt x="30660" y="58206"/>
                    </a:lnTo>
                    <a:lnTo>
                      <a:pt x="30283" y="58301"/>
                    </a:lnTo>
                    <a:lnTo>
                      <a:pt x="29906" y="58489"/>
                    </a:lnTo>
                    <a:lnTo>
                      <a:pt x="29151" y="58678"/>
                    </a:lnTo>
                    <a:lnTo>
                      <a:pt x="29340" y="58584"/>
                    </a:lnTo>
                    <a:lnTo>
                      <a:pt x="29434" y="58395"/>
                    </a:lnTo>
                    <a:lnTo>
                      <a:pt x="29434" y="58395"/>
                    </a:lnTo>
                    <a:lnTo>
                      <a:pt x="28585" y="58489"/>
                    </a:lnTo>
                    <a:lnTo>
                      <a:pt x="28491" y="58584"/>
                    </a:lnTo>
                    <a:lnTo>
                      <a:pt x="28396" y="58678"/>
                    </a:lnTo>
                    <a:lnTo>
                      <a:pt x="27736" y="58867"/>
                    </a:lnTo>
                    <a:lnTo>
                      <a:pt x="25660" y="59150"/>
                    </a:lnTo>
                    <a:lnTo>
                      <a:pt x="22170" y="59622"/>
                    </a:lnTo>
                    <a:lnTo>
                      <a:pt x="22359" y="59527"/>
                    </a:lnTo>
                    <a:lnTo>
                      <a:pt x="22359" y="59433"/>
                    </a:lnTo>
                    <a:lnTo>
                      <a:pt x="22264" y="59433"/>
                    </a:lnTo>
                    <a:lnTo>
                      <a:pt x="22453" y="59244"/>
                    </a:lnTo>
                    <a:lnTo>
                      <a:pt x="22453" y="59056"/>
                    </a:lnTo>
                    <a:lnTo>
                      <a:pt x="21132" y="59339"/>
                    </a:lnTo>
                    <a:lnTo>
                      <a:pt x="19246" y="59716"/>
                    </a:lnTo>
                    <a:lnTo>
                      <a:pt x="18208" y="59810"/>
                    </a:lnTo>
                    <a:lnTo>
                      <a:pt x="17264" y="59905"/>
                    </a:lnTo>
                    <a:lnTo>
                      <a:pt x="16415" y="59905"/>
                    </a:lnTo>
                    <a:lnTo>
                      <a:pt x="15849" y="59810"/>
                    </a:lnTo>
                    <a:lnTo>
                      <a:pt x="14246" y="59810"/>
                    </a:lnTo>
                    <a:lnTo>
                      <a:pt x="11981" y="59999"/>
                    </a:lnTo>
                    <a:lnTo>
                      <a:pt x="11981" y="59999"/>
                    </a:lnTo>
                    <a:lnTo>
                      <a:pt x="12359" y="59905"/>
                    </a:lnTo>
                    <a:lnTo>
                      <a:pt x="12736" y="59716"/>
                    </a:lnTo>
                    <a:lnTo>
                      <a:pt x="11415" y="59905"/>
                    </a:lnTo>
                    <a:lnTo>
                      <a:pt x="10000" y="60093"/>
                    </a:lnTo>
                    <a:lnTo>
                      <a:pt x="7076" y="60188"/>
                    </a:lnTo>
                    <a:lnTo>
                      <a:pt x="4151" y="60376"/>
                    </a:lnTo>
                    <a:lnTo>
                      <a:pt x="2831" y="60471"/>
                    </a:lnTo>
                    <a:lnTo>
                      <a:pt x="1604" y="60659"/>
                    </a:lnTo>
                    <a:lnTo>
                      <a:pt x="1227" y="59244"/>
                    </a:lnTo>
                    <a:lnTo>
                      <a:pt x="1038" y="57735"/>
                    </a:lnTo>
                    <a:lnTo>
                      <a:pt x="850" y="56131"/>
                    </a:lnTo>
                    <a:lnTo>
                      <a:pt x="755" y="54433"/>
                    </a:lnTo>
                    <a:lnTo>
                      <a:pt x="755" y="52735"/>
                    </a:lnTo>
                    <a:lnTo>
                      <a:pt x="755" y="50942"/>
                    </a:lnTo>
                    <a:lnTo>
                      <a:pt x="1038" y="47263"/>
                    </a:lnTo>
                    <a:lnTo>
                      <a:pt x="1321" y="43678"/>
                    </a:lnTo>
                    <a:lnTo>
                      <a:pt x="1699" y="39999"/>
                    </a:lnTo>
                    <a:lnTo>
                      <a:pt x="2453" y="33301"/>
                    </a:lnTo>
                    <a:lnTo>
                      <a:pt x="2548" y="33962"/>
                    </a:lnTo>
                    <a:lnTo>
                      <a:pt x="2642" y="34622"/>
                    </a:lnTo>
                    <a:lnTo>
                      <a:pt x="2642" y="33018"/>
                    </a:lnTo>
                    <a:lnTo>
                      <a:pt x="2551" y="32287"/>
                    </a:lnTo>
                    <a:lnTo>
                      <a:pt x="2642" y="30000"/>
                    </a:lnTo>
                    <a:lnTo>
                      <a:pt x="2453" y="30377"/>
                    </a:lnTo>
                    <a:lnTo>
                      <a:pt x="2453" y="29245"/>
                    </a:lnTo>
                    <a:lnTo>
                      <a:pt x="2453" y="27830"/>
                    </a:lnTo>
                    <a:lnTo>
                      <a:pt x="2642" y="28301"/>
                    </a:lnTo>
                    <a:lnTo>
                      <a:pt x="2736" y="28018"/>
                    </a:lnTo>
                    <a:lnTo>
                      <a:pt x="2831" y="28018"/>
                    </a:lnTo>
                    <a:lnTo>
                      <a:pt x="2925" y="28207"/>
                    </a:lnTo>
                    <a:lnTo>
                      <a:pt x="3019" y="26415"/>
                    </a:lnTo>
                    <a:lnTo>
                      <a:pt x="3019" y="24811"/>
                    </a:lnTo>
                    <a:lnTo>
                      <a:pt x="3019" y="23113"/>
                    </a:lnTo>
                    <a:lnTo>
                      <a:pt x="3019" y="22170"/>
                    </a:lnTo>
                    <a:lnTo>
                      <a:pt x="3208" y="21320"/>
                    </a:lnTo>
                    <a:lnTo>
                      <a:pt x="3302" y="19528"/>
                    </a:lnTo>
                    <a:lnTo>
                      <a:pt x="3302" y="17641"/>
                    </a:lnTo>
                    <a:lnTo>
                      <a:pt x="3302" y="16887"/>
                    </a:lnTo>
                    <a:lnTo>
                      <a:pt x="3208" y="16321"/>
                    </a:lnTo>
                    <a:lnTo>
                      <a:pt x="3397" y="16415"/>
                    </a:lnTo>
                    <a:lnTo>
                      <a:pt x="3585" y="11981"/>
                    </a:lnTo>
                    <a:lnTo>
                      <a:pt x="3680" y="11415"/>
                    </a:lnTo>
                    <a:lnTo>
                      <a:pt x="3680" y="11698"/>
                    </a:lnTo>
                    <a:lnTo>
                      <a:pt x="3774" y="11132"/>
                    </a:lnTo>
                    <a:lnTo>
                      <a:pt x="3868" y="10660"/>
                    </a:lnTo>
                    <a:lnTo>
                      <a:pt x="3774" y="10094"/>
                    </a:lnTo>
                    <a:lnTo>
                      <a:pt x="3680" y="9623"/>
                    </a:lnTo>
                    <a:lnTo>
                      <a:pt x="3774" y="9434"/>
                    </a:lnTo>
                    <a:lnTo>
                      <a:pt x="3868" y="9245"/>
                    </a:lnTo>
                    <a:lnTo>
                      <a:pt x="4057" y="8491"/>
                    </a:lnTo>
                    <a:lnTo>
                      <a:pt x="4340" y="6321"/>
                    </a:lnTo>
                    <a:lnTo>
                      <a:pt x="4623" y="2264"/>
                    </a:lnTo>
                    <a:lnTo>
                      <a:pt x="3491" y="7170"/>
                    </a:lnTo>
                    <a:lnTo>
                      <a:pt x="2925" y="9906"/>
                    </a:lnTo>
                    <a:lnTo>
                      <a:pt x="2359" y="12736"/>
                    </a:lnTo>
                    <a:lnTo>
                      <a:pt x="1982" y="15377"/>
                    </a:lnTo>
                    <a:lnTo>
                      <a:pt x="1699" y="17830"/>
                    </a:lnTo>
                    <a:lnTo>
                      <a:pt x="1510" y="19905"/>
                    </a:lnTo>
                    <a:lnTo>
                      <a:pt x="1604" y="20754"/>
                    </a:lnTo>
                    <a:lnTo>
                      <a:pt x="1699" y="21509"/>
                    </a:lnTo>
                    <a:lnTo>
                      <a:pt x="1321" y="22453"/>
                    </a:lnTo>
                    <a:lnTo>
                      <a:pt x="1133" y="23585"/>
                    </a:lnTo>
                    <a:lnTo>
                      <a:pt x="1038" y="24905"/>
                    </a:lnTo>
                    <a:lnTo>
                      <a:pt x="1038" y="26226"/>
                    </a:lnTo>
                    <a:lnTo>
                      <a:pt x="1038" y="28962"/>
                    </a:lnTo>
                    <a:lnTo>
                      <a:pt x="1038" y="31415"/>
                    </a:lnTo>
                    <a:lnTo>
                      <a:pt x="661" y="40188"/>
                    </a:lnTo>
                    <a:lnTo>
                      <a:pt x="472" y="44999"/>
                    </a:lnTo>
                    <a:lnTo>
                      <a:pt x="378" y="49622"/>
                    </a:lnTo>
                    <a:lnTo>
                      <a:pt x="472" y="51603"/>
                    </a:lnTo>
                    <a:lnTo>
                      <a:pt x="378" y="53961"/>
                    </a:lnTo>
                    <a:lnTo>
                      <a:pt x="189" y="53301"/>
                    </a:lnTo>
                    <a:lnTo>
                      <a:pt x="95" y="52641"/>
                    </a:lnTo>
                    <a:lnTo>
                      <a:pt x="189" y="53867"/>
                    </a:lnTo>
                    <a:lnTo>
                      <a:pt x="189" y="55093"/>
                    </a:lnTo>
                    <a:lnTo>
                      <a:pt x="378" y="55188"/>
                    </a:lnTo>
                    <a:lnTo>
                      <a:pt x="284" y="56508"/>
                    </a:lnTo>
                    <a:lnTo>
                      <a:pt x="95" y="54905"/>
                    </a:lnTo>
                    <a:lnTo>
                      <a:pt x="1" y="58489"/>
                    </a:lnTo>
                    <a:lnTo>
                      <a:pt x="1" y="62357"/>
                    </a:lnTo>
                    <a:lnTo>
                      <a:pt x="6038" y="61886"/>
                    </a:lnTo>
                    <a:lnTo>
                      <a:pt x="8963" y="61697"/>
                    </a:lnTo>
                    <a:lnTo>
                      <a:pt x="11698" y="61603"/>
                    </a:lnTo>
                    <a:lnTo>
                      <a:pt x="11698" y="61414"/>
                    </a:lnTo>
                    <a:lnTo>
                      <a:pt x="11887" y="61225"/>
                    </a:lnTo>
                    <a:lnTo>
                      <a:pt x="12264" y="61225"/>
                    </a:lnTo>
                    <a:lnTo>
                      <a:pt x="12548" y="61320"/>
                    </a:lnTo>
                    <a:lnTo>
                      <a:pt x="12736" y="61414"/>
                    </a:lnTo>
                    <a:lnTo>
                      <a:pt x="12642" y="61320"/>
                    </a:lnTo>
                    <a:lnTo>
                      <a:pt x="13302" y="61508"/>
                    </a:lnTo>
                    <a:lnTo>
                      <a:pt x="13302" y="61508"/>
                    </a:lnTo>
                    <a:lnTo>
                      <a:pt x="12736" y="61414"/>
                    </a:lnTo>
                    <a:lnTo>
                      <a:pt x="13019" y="61508"/>
                    </a:lnTo>
                    <a:lnTo>
                      <a:pt x="12736" y="61603"/>
                    </a:lnTo>
                    <a:lnTo>
                      <a:pt x="12831" y="61697"/>
                    </a:lnTo>
                    <a:lnTo>
                      <a:pt x="14246" y="61508"/>
                    </a:lnTo>
                    <a:lnTo>
                      <a:pt x="13491" y="61508"/>
                    </a:lnTo>
                    <a:lnTo>
                      <a:pt x="14717" y="61225"/>
                    </a:lnTo>
                    <a:lnTo>
                      <a:pt x="16038" y="61131"/>
                    </a:lnTo>
                    <a:lnTo>
                      <a:pt x="18962" y="61131"/>
                    </a:lnTo>
                    <a:lnTo>
                      <a:pt x="19151" y="61225"/>
                    </a:lnTo>
                    <a:lnTo>
                      <a:pt x="19623" y="61320"/>
                    </a:lnTo>
                    <a:lnTo>
                      <a:pt x="21227" y="61320"/>
                    </a:lnTo>
                    <a:lnTo>
                      <a:pt x="23302" y="61225"/>
                    </a:lnTo>
                    <a:lnTo>
                      <a:pt x="24245" y="61131"/>
                    </a:lnTo>
                    <a:lnTo>
                      <a:pt x="25094" y="60942"/>
                    </a:lnTo>
                    <a:lnTo>
                      <a:pt x="28868" y="60848"/>
                    </a:lnTo>
                    <a:lnTo>
                      <a:pt x="32642" y="60659"/>
                    </a:lnTo>
                    <a:lnTo>
                      <a:pt x="36415" y="60376"/>
                    </a:lnTo>
                    <a:lnTo>
                      <a:pt x="40283" y="60093"/>
                    </a:lnTo>
                    <a:lnTo>
                      <a:pt x="47830" y="59339"/>
                    </a:lnTo>
                    <a:lnTo>
                      <a:pt x="55377" y="58678"/>
                    </a:lnTo>
                    <a:lnTo>
                      <a:pt x="61037" y="58678"/>
                    </a:lnTo>
                    <a:lnTo>
                      <a:pt x="62264" y="58584"/>
                    </a:lnTo>
                    <a:lnTo>
                      <a:pt x="63207" y="58395"/>
                    </a:lnTo>
                    <a:lnTo>
                      <a:pt x="63490" y="58206"/>
                    </a:lnTo>
                    <a:lnTo>
                      <a:pt x="63773" y="58018"/>
                    </a:lnTo>
                    <a:lnTo>
                      <a:pt x="63962" y="57735"/>
                    </a:lnTo>
                    <a:lnTo>
                      <a:pt x="64150" y="57357"/>
                    </a:lnTo>
                    <a:lnTo>
                      <a:pt x="64339" y="56225"/>
                    </a:lnTo>
                    <a:lnTo>
                      <a:pt x="64528" y="54716"/>
                    </a:lnTo>
                    <a:lnTo>
                      <a:pt x="64528" y="53018"/>
                    </a:lnTo>
                    <a:lnTo>
                      <a:pt x="64622" y="49810"/>
                    </a:lnTo>
                    <a:lnTo>
                      <a:pt x="64622" y="47546"/>
                    </a:lnTo>
                    <a:lnTo>
                      <a:pt x="64905" y="40848"/>
                    </a:lnTo>
                    <a:lnTo>
                      <a:pt x="64999" y="36320"/>
                    </a:lnTo>
                    <a:lnTo>
                      <a:pt x="65094" y="33301"/>
                    </a:lnTo>
                    <a:lnTo>
                      <a:pt x="65188" y="33396"/>
                    </a:lnTo>
                    <a:lnTo>
                      <a:pt x="65188" y="31603"/>
                    </a:lnTo>
                    <a:lnTo>
                      <a:pt x="65188" y="29811"/>
                    </a:lnTo>
                    <a:lnTo>
                      <a:pt x="65094" y="30660"/>
                    </a:lnTo>
                    <a:lnTo>
                      <a:pt x="64905" y="28301"/>
                    </a:lnTo>
                    <a:lnTo>
                      <a:pt x="64811" y="25849"/>
                    </a:lnTo>
                    <a:lnTo>
                      <a:pt x="64716" y="23302"/>
                    </a:lnTo>
                    <a:lnTo>
                      <a:pt x="64622" y="20849"/>
                    </a:lnTo>
                    <a:lnTo>
                      <a:pt x="64811" y="22075"/>
                    </a:lnTo>
                    <a:lnTo>
                      <a:pt x="64811" y="20754"/>
                    </a:lnTo>
                    <a:lnTo>
                      <a:pt x="64811" y="18962"/>
                    </a:lnTo>
                    <a:lnTo>
                      <a:pt x="64811" y="18868"/>
                    </a:lnTo>
                    <a:lnTo>
                      <a:pt x="64716" y="17358"/>
                    </a:lnTo>
                    <a:lnTo>
                      <a:pt x="64811" y="18113"/>
                    </a:lnTo>
                    <a:lnTo>
                      <a:pt x="64999" y="16981"/>
                    </a:lnTo>
                    <a:lnTo>
                      <a:pt x="64905" y="15755"/>
                    </a:lnTo>
                    <a:lnTo>
                      <a:pt x="64811" y="14528"/>
                    </a:lnTo>
                    <a:lnTo>
                      <a:pt x="64716" y="13396"/>
                    </a:lnTo>
                    <a:lnTo>
                      <a:pt x="64622" y="13679"/>
                    </a:lnTo>
                    <a:lnTo>
                      <a:pt x="64551" y="13679"/>
                    </a:lnTo>
                    <a:lnTo>
                      <a:pt x="64622" y="13962"/>
                    </a:lnTo>
                    <a:lnTo>
                      <a:pt x="64716" y="15000"/>
                    </a:lnTo>
                    <a:lnTo>
                      <a:pt x="64528" y="14623"/>
                    </a:lnTo>
                    <a:lnTo>
                      <a:pt x="64528" y="15094"/>
                    </a:lnTo>
                    <a:lnTo>
                      <a:pt x="64339" y="12736"/>
                    </a:lnTo>
                    <a:lnTo>
                      <a:pt x="64150" y="11698"/>
                    </a:lnTo>
                    <a:lnTo>
                      <a:pt x="64056" y="11604"/>
                    </a:lnTo>
                    <a:lnTo>
                      <a:pt x="64056" y="11226"/>
                    </a:lnTo>
                    <a:lnTo>
                      <a:pt x="64245" y="10566"/>
                    </a:lnTo>
                    <a:lnTo>
                      <a:pt x="64245" y="9811"/>
                    </a:lnTo>
                    <a:lnTo>
                      <a:pt x="64245" y="9560"/>
                    </a:lnTo>
                    <a:lnTo>
                      <a:pt x="64433" y="10189"/>
                    </a:lnTo>
                    <a:lnTo>
                      <a:pt x="64622" y="11604"/>
                    </a:lnTo>
                    <a:lnTo>
                      <a:pt x="64811" y="13019"/>
                    </a:lnTo>
                    <a:lnTo>
                      <a:pt x="64905" y="14151"/>
                    </a:lnTo>
                    <a:lnTo>
                      <a:pt x="64905" y="12830"/>
                    </a:lnTo>
                    <a:lnTo>
                      <a:pt x="64811" y="11698"/>
                    </a:lnTo>
                    <a:lnTo>
                      <a:pt x="64528" y="9340"/>
                    </a:lnTo>
                    <a:lnTo>
                      <a:pt x="64433" y="9528"/>
                    </a:lnTo>
                    <a:lnTo>
                      <a:pt x="64433" y="9340"/>
                    </a:lnTo>
                    <a:lnTo>
                      <a:pt x="64245" y="8585"/>
                    </a:lnTo>
                    <a:lnTo>
                      <a:pt x="64150" y="7264"/>
                    </a:lnTo>
                    <a:lnTo>
                      <a:pt x="64056" y="9434"/>
                    </a:lnTo>
                    <a:lnTo>
                      <a:pt x="63773" y="8868"/>
                    </a:lnTo>
                    <a:lnTo>
                      <a:pt x="63679" y="7925"/>
                    </a:lnTo>
                    <a:lnTo>
                      <a:pt x="63584" y="6792"/>
                    </a:lnTo>
                    <a:lnTo>
                      <a:pt x="63490" y="5566"/>
                    </a:lnTo>
                    <a:lnTo>
                      <a:pt x="63490" y="1227"/>
                    </a:lnTo>
                    <a:lnTo>
                      <a:pt x="63490" y="661"/>
                    </a:lnTo>
                    <a:lnTo>
                      <a:pt x="63396" y="566"/>
                    </a:lnTo>
                    <a:lnTo>
                      <a:pt x="63207" y="378"/>
                    </a:lnTo>
                    <a:lnTo>
                      <a:pt x="62641" y="189"/>
                    </a:lnTo>
                    <a:lnTo>
                      <a:pt x="61792" y="95"/>
                    </a:lnTo>
                    <a:lnTo>
                      <a:pt x="6084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" name="Shape 98">
            <a:extLst>
              <a:ext uri="{FF2B5EF4-FFF2-40B4-BE49-F238E27FC236}">
                <a16:creationId xmlns:a16="http://schemas.microsoft.com/office/drawing/2014/main" id="{8098A770-FC58-441E-8F9B-A4818CD41696}"/>
              </a:ext>
            </a:extLst>
          </p:cNvPr>
          <p:cNvGrpSpPr/>
          <p:nvPr/>
        </p:nvGrpSpPr>
        <p:grpSpPr>
          <a:xfrm rot="2291541">
            <a:off x="4088002" y="3490070"/>
            <a:ext cx="737451" cy="226708"/>
            <a:chOff x="271125" y="812725"/>
            <a:chExt cx="766525" cy="22172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6" name="Shape 99">
              <a:extLst>
                <a:ext uri="{FF2B5EF4-FFF2-40B4-BE49-F238E27FC236}">
                  <a16:creationId xmlns:a16="http://schemas.microsoft.com/office/drawing/2014/main" id="{1AFF928C-2AE4-46C4-B656-ADF7BFF9B781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Shape 100">
              <a:extLst>
                <a:ext uri="{FF2B5EF4-FFF2-40B4-BE49-F238E27FC236}">
                  <a16:creationId xmlns:a16="http://schemas.microsoft.com/office/drawing/2014/main" id="{DF7949A8-1E75-44F5-820E-C88354AE816C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Shape 98">
            <a:extLst>
              <a:ext uri="{FF2B5EF4-FFF2-40B4-BE49-F238E27FC236}">
                <a16:creationId xmlns:a16="http://schemas.microsoft.com/office/drawing/2014/main" id="{990D0937-8C1A-46DC-A4DC-25B2EF4759A1}"/>
              </a:ext>
            </a:extLst>
          </p:cNvPr>
          <p:cNvGrpSpPr/>
          <p:nvPr/>
        </p:nvGrpSpPr>
        <p:grpSpPr>
          <a:xfrm rot="7927951">
            <a:off x="5698655" y="3468971"/>
            <a:ext cx="435074" cy="333409"/>
            <a:chOff x="271125" y="812725"/>
            <a:chExt cx="766525" cy="221725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59" name="Shape 99">
              <a:extLst>
                <a:ext uri="{FF2B5EF4-FFF2-40B4-BE49-F238E27FC236}">
                  <a16:creationId xmlns:a16="http://schemas.microsoft.com/office/drawing/2014/main" id="{080831F4-B495-4E8E-A46B-3AF9D48FAA21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100">
              <a:extLst>
                <a:ext uri="{FF2B5EF4-FFF2-40B4-BE49-F238E27FC236}">
                  <a16:creationId xmlns:a16="http://schemas.microsoft.com/office/drawing/2014/main" id="{01E79960-1751-4368-B5C2-57616A2062D7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20ACDB4-13BF-4F72-8979-174AC335FA92}"/>
              </a:ext>
            </a:extLst>
          </p:cNvPr>
          <p:cNvGrpSpPr/>
          <p:nvPr/>
        </p:nvGrpSpPr>
        <p:grpSpPr>
          <a:xfrm>
            <a:off x="239865" y="968992"/>
            <a:ext cx="4319074" cy="563396"/>
            <a:chOff x="304297" y="941655"/>
            <a:chExt cx="4319074" cy="563396"/>
          </a:xfrm>
        </p:grpSpPr>
        <p:sp>
          <p:nvSpPr>
            <p:cNvPr id="27" name="Shape 83">
              <a:extLst>
                <a:ext uri="{FF2B5EF4-FFF2-40B4-BE49-F238E27FC236}">
                  <a16:creationId xmlns:a16="http://schemas.microsoft.com/office/drawing/2014/main" id="{17980ABA-A0EF-4AEF-8AF5-85E0D54AB43C}"/>
                </a:ext>
              </a:extLst>
            </p:cNvPr>
            <p:cNvSpPr txBox="1">
              <a:spLocks/>
            </p:cNvSpPr>
            <p:nvPr/>
          </p:nvSpPr>
          <p:spPr>
            <a:xfrm>
              <a:off x="2306998" y="956214"/>
              <a:ext cx="2272699" cy="548837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01600">
                <a:spcBef>
                  <a:spcPts val="600"/>
                </a:spcBef>
                <a:buClr>
                  <a:schemeClr val="bg1"/>
                </a:buClr>
                <a:buSzPts val="2000"/>
              </a:pPr>
              <a:r>
                <a:rPr lang="en-GB" dirty="0">
                  <a:solidFill>
                    <a:srgbClr val="FFC000"/>
                  </a:solidFill>
                  <a:latin typeface="Sniglet" panose="020B0604020202020204" charset="0"/>
                </a:rPr>
                <a:t>Average Glandular Dose</a:t>
              </a:r>
            </a:p>
          </p:txBody>
        </p:sp>
        <p:sp>
          <p:nvSpPr>
            <p:cNvPr id="32" name="Shape 397">
              <a:extLst>
                <a:ext uri="{FF2B5EF4-FFF2-40B4-BE49-F238E27FC236}">
                  <a16:creationId xmlns:a16="http://schemas.microsoft.com/office/drawing/2014/main" id="{3B4D52E5-F232-47D6-BB8A-227A305B8989}"/>
                </a:ext>
              </a:extLst>
            </p:cNvPr>
            <p:cNvSpPr/>
            <p:nvPr/>
          </p:nvSpPr>
          <p:spPr>
            <a:xfrm>
              <a:off x="304297" y="1024086"/>
              <a:ext cx="4318686" cy="358094"/>
            </a:xfrm>
            <a:custGeom>
              <a:avLst/>
              <a:gdLst/>
              <a:ahLst/>
              <a:cxnLst/>
              <a:rect l="0" t="0" r="0" b="0"/>
              <a:pathLst>
                <a:path w="65189" h="62358" extrusionOk="0">
                  <a:moveTo>
                    <a:pt x="40283" y="1525"/>
                  </a:moveTo>
                  <a:lnTo>
                    <a:pt x="40000" y="1541"/>
                  </a:lnTo>
                  <a:lnTo>
                    <a:pt x="40000" y="1541"/>
                  </a:lnTo>
                  <a:lnTo>
                    <a:pt x="39811" y="1604"/>
                  </a:lnTo>
                  <a:lnTo>
                    <a:pt x="40283" y="1525"/>
                  </a:lnTo>
                  <a:close/>
                  <a:moveTo>
                    <a:pt x="22547" y="1793"/>
                  </a:moveTo>
                  <a:lnTo>
                    <a:pt x="22359" y="1887"/>
                  </a:lnTo>
                  <a:lnTo>
                    <a:pt x="21981" y="2359"/>
                  </a:lnTo>
                  <a:lnTo>
                    <a:pt x="24057" y="1981"/>
                  </a:lnTo>
                  <a:lnTo>
                    <a:pt x="23208" y="2076"/>
                  </a:lnTo>
                  <a:lnTo>
                    <a:pt x="22925" y="1981"/>
                  </a:lnTo>
                  <a:lnTo>
                    <a:pt x="22642" y="1887"/>
                  </a:lnTo>
                  <a:lnTo>
                    <a:pt x="22642" y="1793"/>
                  </a:lnTo>
                  <a:close/>
                  <a:moveTo>
                    <a:pt x="64528" y="13585"/>
                  </a:moveTo>
                  <a:lnTo>
                    <a:pt x="64528" y="13679"/>
                  </a:lnTo>
                  <a:lnTo>
                    <a:pt x="64551" y="13679"/>
                  </a:lnTo>
                  <a:lnTo>
                    <a:pt x="64528" y="13585"/>
                  </a:lnTo>
                  <a:close/>
                  <a:moveTo>
                    <a:pt x="33868" y="58678"/>
                  </a:moveTo>
                  <a:lnTo>
                    <a:pt x="34057" y="58772"/>
                  </a:lnTo>
                  <a:lnTo>
                    <a:pt x="34057" y="58772"/>
                  </a:lnTo>
                  <a:lnTo>
                    <a:pt x="33962" y="58678"/>
                  </a:lnTo>
                  <a:close/>
                  <a:moveTo>
                    <a:pt x="30849" y="58678"/>
                  </a:moveTo>
                  <a:lnTo>
                    <a:pt x="30943" y="58772"/>
                  </a:lnTo>
                  <a:lnTo>
                    <a:pt x="30283" y="58867"/>
                  </a:lnTo>
                  <a:lnTo>
                    <a:pt x="30472" y="58772"/>
                  </a:lnTo>
                  <a:lnTo>
                    <a:pt x="30849" y="58678"/>
                  </a:lnTo>
                  <a:close/>
                  <a:moveTo>
                    <a:pt x="32264" y="59056"/>
                  </a:moveTo>
                  <a:lnTo>
                    <a:pt x="33113" y="59244"/>
                  </a:lnTo>
                  <a:lnTo>
                    <a:pt x="31698" y="59339"/>
                  </a:lnTo>
                  <a:lnTo>
                    <a:pt x="31415" y="59339"/>
                  </a:lnTo>
                  <a:lnTo>
                    <a:pt x="32264" y="59056"/>
                  </a:lnTo>
                  <a:close/>
                  <a:moveTo>
                    <a:pt x="60849" y="0"/>
                  </a:moveTo>
                  <a:lnTo>
                    <a:pt x="58679" y="95"/>
                  </a:lnTo>
                  <a:lnTo>
                    <a:pt x="56792" y="189"/>
                  </a:lnTo>
                  <a:lnTo>
                    <a:pt x="58584" y="378"/>
                  </a:lnTo>
                  <a:lnTo>
                    <a:pt x="58301" y="189"/>
                  </a:lnTo>
                  <a:lnTo>
                    <a:pt x="59151" y="378"/>
                  </a:lnTo>
                  <a:lnTo>
                    <a:pt x="58679" y="472"/>
                  </a:lnTo>
                  <a:lnTo>
                    <a:pt x="58018" y="472"/>
                  </a:lnTo>
                  <a:lnTo>
                    <a:pt x="56792" y="283"/>
                  </a:lnTo>
                  <a:lnTo>
                    <a:pt x="55943" y="283"/>
                  </a:lnTo>
                  <a:lnTo>
                    <a:pt x="54528" y="378"/>
                  </a:lnTo>
                  <a:lnTo>
                    <a:pt x="50660" y="378"/>
                  </a:lnTo>
                  <a:lnTo>
                    <a:pt x="48585" y="472"/>
                  </a:lnTo>
                  <a:lnTo>
                    <a:pt x="46226" y="472"/>
                  </a:lnTo>
                  <a:lnTo>
                    <a:pt x="43868" y="283"/>
                  </a:lnTo>
                  <a:lnTo>
                    <a:pt x="44056" y="472"/>
                  </a:lnTo>
                  <a:lnTo>
                    <a:pt x="44339" y="472"/>
                  </a:lnTo>
                  <a:lnTo>
                    <a:pt x="43396" y="661"/>
                  </a:lnTo>
                  <a:lnTo>
                    <a:pt x="42170" y="849"/>
                  </a:lnTo>
                  <a:lnTo>
                    <a:pt x="40849" y="755"/>
                  </a:lnTo>
                  <a:lnTo>
                    <a:pt x="40377" y="661"/>
                  </a:lnTo>
                  <a:lnTo>
                    <a:pt x="39906" y="566"/>
                  </a:lnTo>
                  <a:lnTo>
                    <a:pt x="39717" y="566"/>
                  </a:lnTo>
                  <a:lnTo>
                    <a:pt x="38207" y="661"/>
                  </a:lnTo>
                  <a:lnTo>
                    <a:pt x="36509" y="944"/>
                  </a:lnTo>
                  <a:lnTo>
                    <a:pt x="34906" y="1132"/>
                  </a:lnTo>
                  <a:lnTo>
                    <a:pt x="33585" y="1132"/>
                  </a:lnTo>
                  <a:lnTo>
                    <a:pt x="33962" y="1038"/>
                  </a:lnTo>
                  <a:lnTo>
                    <a:pt x="33774" y="944"/>
                  </a:lnTo>
                  <a:lnTo>
                    <a:pt x="33396" y="944"/>
                  </a:lnTo>
                  <a:lnTo>
                    <a:pt x="32453" y="1038"/>
                  </a:lnTo>
                  <a:lnTo>
                    <a:pt x="30283" y="1321"/>
                  </a:lnTo>
                  <a:lnTo>
                    <a:pt x="30472" y="1415"/>
                  </a:lnTo>
                  <a:lnTo>
                    <a:pt x="30566" y="1510"/>
                  </a:lnTo>
                  <a:lnTo>
                    <a:pt x="29151" y="1604"/>
                  </a:lnTo>
                  <a:lnTo>
                    <a:pt x="29057" y="1698"/>
                  </a:lnTo>
                  <a:lnTo>
                    <a:pt x="29717" y="1698"/>
                  </a:lnTo>
                  <a:lnTo>
                    <a:pt x="28208" y="1793"/>
                  </a:lnTo>
                  <a:lnTo>
                    <a:pt x="27547" y="1793"/>
                  </a:lnTo>
                  <a:lnTo>
                    <a:pt x="27642" y="1698"/>
                  </a:lnTo>
                  <a:lnTo>
                    <a:pt x="28585" y="1510"/>
                  </a:lnTo>
                  <a:lnTo>
                    <a:pt x="27736" y="1604"/>
                  </a:lnTo>
                  <a:lnTo>
                    <a:pt x="26887" y="1698"/>
                  </a:lnTo>
                  <a:lnTo>
                    <a:pt x="26038" y="1698"/>
                  </a:lnTo>
                  <a:lnTo>
                    <a:pt x="25189" y="1793"/>
                  </a:lnTo>
                  <a:lnTo>
                    <a:pt x="25189" y="1793"/>
                  </a:lnTo>
                  <a:lnTo>
                    <a:pt x="25755" y="1698"/>
                  </a:lnTo>
                  <a:lnTo>
                    <a:pt x="24906" y="1793"/>
                  </a:lnTo>
                  <a:lnTo>
                    <a:pt x="24057" y="1981"/>
                  </a:lnTo>
                  <a:lnTo>
                    <a:pt x="25094" y="1887"/>
                  </a:lnTo>
                  <a:lnTo>
                    <a:pt x="26132" y="1981"/>
                  </a:lnTo>
                  <a:lnTo>
                    <a:pt x="24906" y="2264"/>
                  </a:lnTo>
                  <a:lnTo>
                    <a:pt x="23585" y="2359"/>
                  </a:lnTo>
                  <a:lnTo>
                    <a:pt x="23585" y="2453"/>
                  </a:lnTo>
                  <a:lnTo>
                    <a:pt x="23585" y="2547"/>
                  </a:lnTo>
                  <a:lnTo>
                    <a:pt x="25566" y="2359"/>
                  </a:lnTo>
                  <a:lnTo>
                    <a:pt x="27547" y="2264"/>
                  </a:lnTo>
                  <a:lnTo>
                    <a:pt x="29434" y="1981"/>
                  </a:lnTo>
                  <a:lnTo>
                    <a:pt x="30377" y="1793"/>
                  </a:lnTo>
                  <a:lnTo>
                    <a:pt x="31321" y="1604"/>
                  </a:lnTo>
                  <a:lnTo>
                    <a:pt x="30472" y="1887"/>
                  </a:lnTo>
                  <a:lnTo>
                    <a:pt x="30660" y="1981"/>
                  </a:lnTo>
                  <a:lnTo>
                    <a:pt x="31038" y="2076"/>
                  </a:lnTo>
                  <a:lnTo>
                    <a:pt x="31981" y="2170"/>
                  </a:lnTo>
                  <a:lnTo>
                    <a:pt x="33302" y="2170"/>
                  </a:lnTo>
                  <a:lnTo>
                    <a:pt x="34717" y="2076"/>
                  </a:lnTo>
                  <a:lnTo>
                    <a:pt x="37075" y="1887"/>
                  </a:lnTo>
                  <a:lnTo>
                    <a:pt x="37830" y="1793"/>
                  </a:lnTo>
                  <a:lnTo>
                    <a:pt x="37924" y="1698"/>
                  </a:lnTo>
                  <a:lnTo>
                    <a:pt x="38868" y="1604"/>
                  </a:lnTo>
                  <a:lnTo>
                    <a:pt x="38962" y="1510"/>
                  </a:lnTo>
                  <a:lnTo>
                    <a:pt x="38868" y="1510"/>
                  </a:lnTo>
                  <a:lnTo>
                    <a:pt x="38113" y="1415"/>
                  </a:lnTo>
                  <a:lnTo>
                    <a:pt x="40000" y="1510"/>
                  </a:lnTo>
                  <a:lnTo>
                    <a:pt x="38868" y="1604"/>
                  </a:lnTo>
                  <a:lnTo>
                    <a:pt x="40000" y="1541"/>
                  </a:lnTo>
                  <a:lnTo>
                    <a:pt x="40000" y="1541"/>
                  </a:lnTo>
                  <a:lnTo>
                    <a:pt x="40094" y="1510"/>
                  </a:lnTo>
                  <a:lnTo>
                    <a:pt x="40377" y="1510"/>
                  </a:lnTo>
                  <a:lnTo>
                    <a:pt x="40283" y="1525"/>
                  </a:lnTo>
                  <a:lnTo>
                    <a:pt x="40283" y="1525"/>
                  </a:lnTo>
                  <a:lnTo>
                    <a:pt x="40566" y="1510"/>
                  </a:lnTo>
                  <a:lnTo>
                    <a:pt x="41509" y="1604"/>
                  </a:lnTo>
                  <a:lnTo>
                    <a:pt x="44151" y="1415"/>
                  </a:lnTo>
                  <a:lnTo>
                    <a:pt x="45000" y="1321"/>
                  </a:lnTo>
                  <a:lnTo>
                    <a:pt x="44434" y="1321"/>
                  </a:lnTo>
                  <a:lnTo>
                    <a:pt x="45188" y="1132"/>
                  </a:lnTo>
                  <a:lnTo>
                    <a:pt x="45660" y="1227"/>
                  </a:lnTo>
                  <a:lnTo>
                    <a:pt x="45755" y="1227"/>
                  </a:lnTo>
                  <a:lnTo>
                    <a:pt x="45755" y="1321"/>
                  </a:lnTo>
                  <a:lnTo>
                    <a:pt x="45377" y="1321"/>
                  </a:lnTo>
                  <a:lnTo>
                    <a:pt x="46038" y="1415"/>
                  </a:lnTo>
                  <a:lnTo>
                    <a:pt x="46792" y="1321"/>
                  </a:lnTo>
                  <a:lnTo>
                    <a:pt x="46792" y="1227"/>
                  </a:lnTo>
                  <a:lnTo>
                    <a:pt x="46981" y="1321"/>
                  </a:lnTo>
                  <a:lnTo>
                    <a:pt x="47547" y="1321"/>
                  </a:lnTo>
                  <a:lnTo>
                    <a:pt x="47358" y="1510"/>
                  </a:lnTo>
                  <a:lnTo>
                    <a:pt x="46981" y="1510"/>
                  </a:lnTo>
                  <a:lnTo>
                    <a:pt x="46792" y="1415"/>
                  </a:lnTo>
                  <a:lnTo>
                    <a:pt x="43868" y="1698"/>
                  </a:lnTo>
                  <a:lnTo>
                    <a:pt x="45566" y="1698"/>
                  </a:lnTo>
                  <a:lnTo>
                    <a:pt x="47264" y="1604"/>
                  </a:lnTo>
                  <a:lnTo>
                    <a:pt x="50566" y="1321"/>
                  </a:lnTo>
                  <a:lnTo>
                    <a:pt x="52169" y="1227"/>
                  </a:lnTo>
                  <a:lnTo>
                    <a:pt x="55471" y="1227"/>
                  </a:lnTo>
                  <a:lnTo>
                    <a:pt x="57075" y="1415"/>
                  </a:lnTo>
                  <a:lnTo>
                    <a:pt x="56603" y="1321"/>
                  </a:lnTo>
                  <a:lnTo>
                    <a:pt x="56509" y="1227"/>
                  </a:lnTo>
                  <a:lnTo>
                    <a:pt x="57264" y="1132"/>
                  </a:lnTo>
                  <a:lnTo>
                    <a:pt x="58396" y="1227"/>
                  </a:lnTo>
                  <a:lnTo>
                    <a:pt x="58773" y="1227"/>
                  </a:lnTo>
                  <a:lnTo>
                    <a:pt x="58962" y="1321"/>
                  </a:lnTo>
                  <a:lnTo>
                    <a:pt x="59905" y="1321"/>
                  </a:lnTo>
                  <a:lnTo>
                    <a:pt x="61037" y="1510"/>
                  </a:lnTo>
                  <a:lnTo>
                    <a:pt x="61603" y="1698"/>
                  </a:lnTo>
                  <a:lnTo>
                    <a:pt x="62075" y="1887"/>
                  </a:lnTo>
                  <a:lnTo>
                    <a:pt x="62452" y="2076"/>
                  </a:lnTo>
                  <a:lnTo>
                    <a:pt x="62547" y="2359"/>
                  </a:lnTo>
                  <a:lnTo>
                    <a:pt x="62641" y="4528"/>
                  </a:lnTo>
                  <a:lnTo>
                    <a:pt x="62641" y="8113"/>
                  </a:lnTo>
                  <a:lnTo>
                    <a:pt x="62547" y="17547"/>
                  </a:lnTo>
                  <a:lnTo>
                    <a:pt x="62547" y="22547"/>
                  </a:lnTo>
                  <a:lnTo>
                    <a:pt x="62641" y="27075"/>
                  </a:lnTo>
                  <a:lnTo>
                    <a:pt x="62830" y="30849"/>
                  </a:lnTo>
                  <a:lnTo>
                    <a:pt x="62924" y="32169"/>
                  </a:lnTo>
                  <a:lnTo>
                    <a:pt x="63113" y="33207"/>
                  </a:lnTo>
                  <a:lnTo>
                    <a:pt x="63113" y="34528"/>
                  </a:lnTo>
                  <a:lnTo>
                    <a:pt x="63207" y="35943"/>
                  </a:lnTo>
                  <a:lnTo>
                    <a:pt x="63207" y="36886"/>
                  </a:lnTo>
                  <a:lnTo>
                    <a:pt x="63113" y="38396"/>
                  </a:lnTo>
                  <a:lnTo>
                    <a:pt x="62830" y="42358"/>
                  </a:lnTo>
                  <a:lnTo>
                    <a:pt x="62547" y="46509"/>
                  </a:lnTo>
                  <a:lnTo>
                    <a:pt x="62452" y="48207"/>
                  </a:lnTo>
                  <a:lnTo>
                    <a:pt x="62547" y="49527"/>
                  </a:lnTo>
                  <a:lnTo>
                    <a:pt x="62547" y="51131"/>
                  </a:lnTo>
                  <a:lnTo>
                    <a:pt x="62547" y="52735"/>
                  </a:lnTo>
                  <a:lnTo>
                    <a:pt x="62358" y="53584"/>
                  </a:lnTo>
                  <a:lnTo>
                    <a:pt x="62264" y="54339"/>
                  </a:lnTo>
                  <a:lnTo>
                    <a:pt x="61981" y="55093"/>
                  </a:lnTo>
                  <a:lnTo>
                    <a:pt x="61603" y="55754"/>
                  </a:lnTo>
                  <a:lnTo>
                    <a:pt x="61792" y="55754"/>
                  </a:lnTo>
                  <a:lnTo>
                    <a:pt x="61886" y="55565"/>
                  </a:lnTo>
                  <a:lnTo>
                    <a:pt x="62169" y="55376"/>
                  </a:lnTo>
                  <a:lnTo>
                    <a:pt x="62264" y="55565"/>
                  </a:lnTo>
                  <a:lnTo>
                    <a:pt x="62169" y="55754"/>
                  </a:lnTo>
                  <a:lnTo>
                    <a:pt x="61981" y="56225"/>
                  </a:lnTo>
                  <a:lnTo>
                    <a:pt x="61792" y="56037"/>
                  </a:lnTo>
                  <a:lnTo>
                    <a:pt x="61509" y="55754"/>
                  </a:lnTo>
                  <a:lnTo>
                    <a:pt x="61603" y="55942"/>
                  </a:lnTo>
                  <a:lnTo>
                    <a:pt x="61509" y="55942"/>
                  </a:lnTo>
                  <a:lnTo>
                    <a:pt x="61603" y="56037"/>
                  </a:lnTo>
                  <a:lnTo>
                    <a:pt x="60094" y="56320"/>
                  </a:lnTo>
                  <a:lnTo>
                    <a:pt x="58773" y="56414"/>
                  </a:lnTo>
                  <a:lnTo>
                    <a:pt x="57547" y="56508"/>
                  </a:lnTo>
                  <a:lnTo>
                    <a:pt x="56415" y="56508"/>
                  </a:lnTo>
                  <a:lnTo>
                    <a:pt x="56698" y="56320"/>
                  </a:lnTo>
                  <a:lnTo>
                    <a:pt x="56698" y="56320"/>
                  </a:lnTo>
                  <a:lnTo>
                    <a:pt x="56037" y="56508"/>
                  </a:lnTo>
                  <a:lnTo>
                    <a:pt x="54811" y="56886"/>
                  </a:lnTo>
                  <a:lnTo>
                    <a:pt x="53679" y="57074"/>
                  </a:lnTo>
                  <a:lnTo>
                    <a:pt x="53868" y="56791"/>
                  </a:lnTo>
                  <a:lnTo>
                    <a:pt x="54245" y="56697"/>
                  </a:lnTo>
                  <a:lnTo>
                    <a:pt x="53019" y="56886"/>
                  </a:lnTo>
                  <a:lnTo>
                    <a:pt x="51698" y="56980"/>
                  </a:lnTo>
                  <a:lnTo>
                    <a:pt x="50943" y="57074"/>
                  </a:lnTo>
                  <a:lnTo>
                    <a:pt x="51132" y="57169"/>
                  </a:lnTo>
                  <a:lnTo>
                    <a:pt x="48962" y="57452"/>
                  </a:lnTo>
                  <a:lnTo>
                    <a:pt x="48962" y="57357"/>
                  </a:lnTo>
                  <a:lnTo>
                    <a:pt x="48019" y="57452"/>
                  </a:lnTo>
                  <a:lnTo>
                    <a:pt x="47641" y="57452"/>
                  </a:lnTo>
                  <a:lnTo>
                    <a:pt x="46604" y="57546"/>
                  </a:lnTo>
                  <a:lnTo>
                    <a:pt x="44717" y="57546"/>
                  </a:lnTo>
                  <a:lnTo>
                    <a:pt x="44339" y="57452"/>
                  </a:lnTo>
                  <a:lnTo>
                    <a:pt x="45000" y="57263"/>
                  </a:lnTo>
                  <a:lnTo>
                    <a:pt x="40000" y="57829"/>
                  </a:lnTo>
                  <a:lnTo>
                    <a:pt x="38019" y="58206"/>
                  </a:lnTo>
                  <a:lnTo>
                    <a:pt x="37547" y="58018"/>
                  </a:lnTo>
                  <a:lnTo>
                    <a:pt x="37075" y="58018"/>
                  </a:lnTo>
                  <a:lnTo>
                    <a:pt x="36698" y="58112"/>
                  </a:lnTo>
                  <a:lnTo>
                    <a:pt x="36415" y="58301"/>
                  </a:lnTo>
                  <a:lnTo>
                    <a:pt x="36038" y="58301"/>
                  </a:lnTo>
                  <a:lnTo>
                    <a:pt x="36038" y="58395"/>
                  </a:lnTo>
                  <a:lnTo>
                    <a:pt x="36321" y="58395"/>
                  </a:lnTo>
                  <a:lnTo>
                    <a:pt x="36132" y="58678"/>
                  </a:lnTo>
                  <a:lnTo>
                    <a:pt x="37075" y="58678"/>
                  </a:lnTo>
                  <a:lnTo>
                    <a:pt x="37830" y="58584"/>
                  </a:lnTo>
                  <a:lnTo>
                    <a:pt x="38585" y="58489"/>
                  </a:lnTo>
                  <a:lnTo>
                    <a:pt x="39434" y="58489"/>
                  </a:lnTo>
                  <a:lnTo>
                    <a:pt x="38585" y="58867"/>
                  </a:lnTo>
                  <a:lnTo>
                    <a:pt x="37358" y="59244"/>
                  </a:lnTo>
                  <a:lnTo>
                    <a:pt x="36792" y="59339"/>
                  </a:lnTo>
                  <a:lnTo>
                    <a:pt x="36226" y="59339"/>
                  </a:lnTo>
                  <a:lnTo>
                    <a:pt x="35755" y="59244"/>
                  </a:lnTo>
                  <a:lnTo>
                    <a:pt x="35566" y="59056"/>
                  </a:lnTo>
                  <a:lnTo>
                    <a:pt x="35472" y="58867"/>
                  </a:lnTo>
                  <a:lnTo>
                    <a:pt x="36509" y="58772"/>
                  </a:lnTo>
                  <a:lnTo>
                    <a:pt x="35377" y="58678"/>
                  </a:lnTo>
                  <a:lnTo>
                    <a:pt x="34151" y="58772"/>
                  </a:lnTo>
                  <a:lnTo>
                    <a:pt x="34057" y="58772"/>
                  </a:lnTo>
                  <a:lnTo>
                    <a:pt x="33208" y="58961"/>
                  </a:lnTo>
                  <a:lnTo>
                    <a:pt x="32264" y="59056"/>
                  </a:lnTo>
                  <a:lnTo>
                    <a:pt x="32264" y="59056"/>
                  </a:lnTo>
                  <a:lnTo>
                    <a:pt x="33113" y="58867"/>
                  </a:lnTo>
                  <a:lnTo>
                    <a:pt x="31887" y="58489"/>
                  </a:lnTo>
                  <a:lnTo>
                    <a:pt x="31132" y="58395"/>
                  </a:lnTo>
                  <a:lnTo>
                    <a:pt x="31038" y="58301"/>
                  </a:lnTo>
                  <a:lnTo>
                    <a:pt x="31132" y="58301"/>
                  </a:lnTo>
                  <a:lnTo>
                    <a:pt x="31509" y="58206"/>
                  </a:lnTo>
                  <a:lnTo>
                    <a:pt x="30660" y="58206"/>
                  </a:lnTo>
                  <a:lnTo>
                    <a:pt x="30283" y="58301"/>
                  </a:lnTo>
                  <a:lnTo>
                    <a:pt x="29906" y="58489"/>
                  </a:lnTo>
                  <a:lnTo>
                    <a:pt x="29151" y="58678"/>
                  </a:lnTo>
                  <a:lnTo>
                    <a:pt x="29340" y="58584"/>
                  </a:lnTo>
                  <a:lnTo>
                    <a:pt x="29434" y="58395"/>
                  </a:lnTo>
                  <a:lnTo>
                    <a:pt x="29434" y="58395"/>
                  </a:lnTo>
                  <a:lnTo>
                    <a:pt x="28585" y="58489"/>
                  </a:lnTo>
                  <a:lnTo>
                    <a:pt x="28491" y="58584"/>
                  </a:lnTo>
                  <a:lnTo>
                    <a:pt x="28396" y="58678"/>
                  </a:lnTo>
                  <a:lnTo>
                    <a:pt x="27736" y="58867"/>
                  </a:lnTo>
                  <a:lnTo>
                    <a:pt x="25660" y="59150"/>
                  </a:lnTo>
                  <a:lnTo>
                    <a:pt x="22170" y="59622"/>
                  </a:lnTo>
                  <a:lnTo>
                    <a:pt x="22359" y="59527"/>
                  </a:lnTo>
                  <a:lnTo>
                    <a:pt x="22359" y="59433"/>
                  </a:lnTo>
                  <a:lnTo>
                    <a:pt x="22264" y="59433"/>
                  </a:lnTo>
                  <a:lnTo>
                    <a:pt x="22453" y="59244"/>
                  </a:lnTo>
                  <a:lnTo>
                    <a:pt x="22453" y="59056"/>
                  </a:lnTo>
                  <a:lnTo>
                    <a:pt x="21132" y="59339"/>
                  </a:lnTo>
                  <a:lnTo>
                    <a:pt x="19246" y="59716"/>
                  </a:lnTo>
                  <a:lnTo>
                    <a:pt x="18208" y="59810"/>
                  </a:lnTo>
                  <a:lnTo>
                    <a:pt x="17264" y="59905"/>
                  </a:lnTo>
                  <a:lnTo>
                    <a:pt x="16415" y="59905"/>
                  </a:lnTo>
                  <a:lnTo>
                    <a:pt x="15849" y="59810"/>
                  </a:lnTo>
                  <a:lnTo>
                    <a:pt x="14246" y="59810"/>
                  </a:lnTo>
                  <a:lnTo>
                    <a:pt x="11981" y="59999"/>
                  </a:lnTo>
                  <a:lnTo>
                    <a:pt x="11981" y="59999"/>
                  </a:lnTo>
                  <a:lnTo>
                    <a:pt x="12359" y="59905"/>
                  </a:lnTo>
                  <a:lnTo>
                    <a:pt x="12736" y="59716"/>
                  </a:lnTo>
                  <a:lnTo>
                    <a:pt x="11415" y="59905"/>
                  </a:lnTo>
                  <a:lnTo>
                    <a:pt x="10000" y="60093"/>
                  </a:lnTo>
                  <a:lnTo>
                    <a:pt x="7076" y="60188"/>
                  </a:lnTo>
                  <a:lnTo>
                    <a:pt x="4151" y="60376"/>
                  </a:lnTo>
                  <a:lnTo>
                    <a:pt x="2831" y="60471"/>
                  </a:lnTo>
                  <a:lnTo>
                    <a:pt x="1604" y="60659"/>
                  </a:lnTo>
                  <a:lnTo>
                    <a:pt x="1227" y="59244"/>
                  </a:lnTo>
                  <a:lnTo>
                    <a:pt x="1038" y="57735"/>
                  </a:lnTo>
                  <a:lnTo>
                    <a:pt x="850" y="56131"/>
                  </a:lnTo>
                  <a:lnTo>
                    <a:pt x="755" y="54433"/>
                  </a:lnTo>
                  <a:lnTo>
                    <a:pt x="755" y="52735"/>
                  </a:lnTo>
                  <a:lnTo>
                    <a:pt x="755" y="50942"/>
                  </a:lnTo>
                  <a:lnTo>
                    <a:pt x="1038" y="47263"/>
                  </a:lnTo>
                  <a:lnTo>
                    <a:pt x="1321" y="43678"/>
                  </a:lnTo>
                  <a:lnTo>
                    <a:pt x="1699" y="39999"/>
                  </a:lnTo>
                  <a:lnTo>
                    <a:pt x="2453" y="33301"/>
                  </a:lnTo>
                  <a:lnTo>
                    <a:pt x="2548" y="33962"/>
                  </a:lnTo>
                  <a:lnTo>
                    <a:pt x="2642" y="34622"/>
                  </a:lnTo>
                  <a:lnTo>
                    <a:pt x="2642" y="33018"/>
                  </a:lnTo>
                  <a:lnTo>
                    <a:pt x="2551" y="32287"/>
                  </a:lnTo>
                  <a:lnTo>
                    <a:pt x="2642" y="30000"/>
                  </a:lnTo>
                  <a:lnTo>
                    <a:pt x="2453" y="30377"/>
                  </a:lnTo>
                  <a:lnTo>
                    <a:pt x="2453" y="29245"/>
                  </a:lnTo>
                  <a:lnTo>
                    <a:pt x="2453" y="27830"/>
                  </a:lnTo>
                  <a:lnTo>
                    <a:pt x="2642" y="28301"/>
                  </a:lnTo>
                  <a:lnTo>
                    <a:pt x="2736" y="28018"/>
                  </a:lnTo>
                  <a:lnTo>
                    <a:pt x="2831" y="28018"/>
                  </a:lnTo>
                  <a:lnTo>
                    <a:pt x="2925" y="28207"/>
                  </a:lnTo>
                  <a:lnTo>
                    <a:pt x="3019" y="26415"/>
                  </a:lnTo>
                  <a:lnTo>
                    <a:pt x="3019" y="24811"/>
                  </a:lnTo>
                  <a:lnTo>
                    <a:pt x="3019" y="23113"/>
                  </a:lnTo>
                  <a:lnTo>
                    <a:pt x="3019" y="22170"/>
                  </a:lnTo>
                  <a:lnTo>
                    <a:pt x="3208" y="21320"/>
                  </a:lnTo>
                  <a:lnTo>
                    <a:pt x="3302" y="19528"/>
                  </a:lnTo>
                  <a:lnTo>
                    <a:pt x="3302" y="17641"/>
                  </a:lnTo>
                  <a:lnTo>
                    <a:pt x="3302" y="16887"/>
                  </a:lnTo>
                  <a:lnTo>
                    <a:pt x="3208" y="16321"/>
                  </a:lnTo>
                  <a:lnTo>
                    <a:pt x="3397" y="16415"/>
                  </a:lnTo>
                  <a:lnTo>
                    <a:pt x="3585" y="11981"/>
                  </a:lnTo>
                  <a:lnTo>
                    <a:pt x="3680" y="11415"/>
                  </a:lnTo>
                  <a:lnTo>
                    <a:pt x="3680" y="11698"/>
                  </a:lnTo>
                  <a:lnTo>
                    <a:pt x="3774" y="11132"/>
                  </a:lnTo>
                  <a:lnTo>
                    <a:pt x="3868" y="10660"/>
                  </a:lnTo>
                  <a:lnTo>
                    <a:pt x="3774" y="10094"/>
                  </a:lnTo>
                  <a:lnTo>
                    <a:pt x="3680" y="9623"/>
                  </a:lnTo>
                  <a:lnTo>
                    <a:pt x="3774" y="9434"/>
                  </a:lnTo>
                  <a:lnTo>
                    <a:pt x="3868" y="9245"/>
                  </a:lnTo>
                  <a:lnTo>
                    <a:pt x="4057" y="8491"/>
                  </a:lnTo>
                  <a:lnTo>
                    <a:pt x="4340" y="6321"/>
                  </a:lnTo>
                  <a:lnTo>
                    <a:pt x="4623" y="2264"/>
                  </a:lnTo>
                  <a:lnTo>
                    <a:pt x="3491" y="7170"/>
                  </a:lnTo>
                  <a:lnTo>
                    <a:pt x="2925" y="9906"/>
                  </a:lnTo>
                  <a:lnTo>
                    <a:pt x="2359" y="12736"/>
                  </a:lnTo>
                  <a:lnTo>
                    <a:pt x="1982" y="15377"/>
                  </a:lnTo>
                  <a:lnTo>
                    <a:pt x="1699" y="17830"/>
                  </a:lnTo>
                  <a:lnTo>
                    <a:pt x="1510" y="19905"/>
                  </a:lnTo>
                  <a:lnTo>
                    <a:pt x="1604" y="20754"/>
                  </a:lnTo>
                  <a:lnTo>
                    <a:pt x="1699" y="21509"/>
                  </a:lnTo>
                  <a:lnTo>
                    <a:pt x="1321" y="22453"/>
                  </a:lnTo>
                  <a:lnTo>
                    <a:pt x="1133" y="23585"/>
                  </a:lnTo>
                  <a:lnTo>
                    <a:pt x="1038" y="24905"/>
                  </a:lnTo>
                  <a:lnTo>
                    <a:pt x="1038" y="26226"/>
                  </a:lnTo>
                  <a:lnTo>
                    <a:pt x="1038" y="28962"/>
                  </a:lnTo>
                  <a:lnTo>
                    <a:pt x="1038" y="31415"/>
                  </a:lnTo>
                  <a:lnTo>
                    <a:pt x="661" y="40188"/>
                  </a:lnTo>
                  <a:lnTo>
                    <a:pt x="472" y="44999"/>
                  </a:lnTo>
                  <a:lnTo>
                    <a:pt x="378" y="49622"/>
                  </a:lnTo>
                  <a:lnTo>
                    <a:pt x="472" y="51603"/>
                  </a:lnTo>
                  <a:lnTo>
                    <a:pt x="378" y="53961"/>
                  </a:lnTo>
                  <a:lnTo>
                    <a:pt x="189" y="53301"/>
                  </a:lnTo>
                  <a:lnTo>
                    <a:pt x="95" y="52641"/>
                  </a:lnTo>
                  <a:lnTo>
                    <a:pt x="189" y="53867"/>
                  </a:lnTo>
                  <a:lnTo>
                    <a:pt x="189" y="55093"/>
                  </a:lnTo>
                  <a:lnTo>
                    <a:pt x="378" y="55188"/>
                  </a:lnTo>
                  <a:lnTo>
                    <a:pt x="284" y="56508"/>
                  </a:lnTo>
                  <a:lnTo>
                    <a:pt x="95" y="54905"/>
                  </a:lnTo>
                  <a:lnTo>
                    <a:pt x="1" y="58489"/>
                  </a:lnTo>
                  <a:lnTo>
                    <a:pt x="1" y="62357"/>
                  </a:lnTo>
                  <a:lnTo>
                    <a:pt x="6038" y="61886"/>
                  </a:lnTo>
                  <a:lnTo>
                    <a:pt x="8963" y="61697"/>
                  </a:lnTo>
                  <a:lnTo>
                    <a:pt x="11698" y="61603"/>
                  </a:lnTo>
                  <a:lnTo>
                    <a:pt x="11698" y="61414"/>
                  </a:lnTo>
                  <a:lnTo>
                    <a:pt x="11887" y="61225"/>
                  </a:lnTo>
                  <a:lnTo>
                    <a:pt x="12264" y="61225"/>
                  </a:lnTo>
                  <a:lnTo>
                    <a:pt x="12548" y="61320"/>
                  </a:lnTo>
                  <a:lnTo>
                    <a:pt x="12736" y="61414"/>
                  </a:lnTo>
                  <a:lnTo>
                    <a:pt x="12642" y="61320"/>
                  </a:lnTo>
                  <a:lnTo>
                    <a:pt x="13302" y="61508"/>
                  </a:lnTo>
                  <a:lnTo>
                    <a:pt x="13302" y="61508"/>
                  </a:lnTo>
                  <a:lnTo>
                    <a:pt x="12736" y="61414"/>
                  </a:lnTo>
                  <a:lnTo>
                    <a:pt x="13019" y="61508"/>
                  </a:lnTo>
                  <a:lnTo>
                    <a:pt x="12736" y="61603"/>
                  </a:lnTo>
                  <a:lnTo>
                    <a:pt x="12831" y="61697"/>
                  </a:lnTo>
                  <a:lnTo>
                    <a:pt x="14246" y="61508"/>
                  </a:lnTo>
                  <a:lnTo>
                    <a:pt x="13491" y="61508"/>
                  </a:lnTo>
                  <a:lnTo>
                    <a:pt x="14717" y="61225"/>
                  </a:lnTo>
                  <a:lnTo>
                    <a:pt x="16038" y="61131"/>
                  </a:lnTo>
                  <a:lnTo>
                    <a:pt x="18962" y="61131"/>
                  </a:lnTo>
                  <a:lnTo>
                    <a:pt x="19151" y="61225"/>
                  </a:lnTo>
                  <a:lnTo>
                    <a:pt x="19623" y="61320"/>
                  </a:lnTo>
                  <a:lnTo>
                    <a:pt x="21227" y="61320"/>
                  </a:lnTo>
                  <a:lnTo>
                    <a:pt x="23302" y="61225"/>
                  </a:lnTo>
                  <a:lnTo>
                    <a:pt x="24245" y="61131"/>
                  </a:lnTo>
                  <a:lnTo>
                    <a:pt x="25094" y="60942"/>
                  </a:lnTo>
                  <a:lnTo>
                    <a:pt x="28868" y="60848"/>
                  </a:lnTo>
                  <a:lnTo>
                    <a:pt x="32642" y="60659"/>
                  </a:lnTo>
                  <a:lnTo>
                    <a:pt x="36415" y="60376"/>
                  </a:lnTo>
                  <a:lnTo>
                    <a:pt x="40283" y="60093"/>
                  </a:lnTo>
                  <a:lnTo>
                    <a:pt x="47830" y="59339"/>
                  </a:lnTo>
                  <a:lnTo>
                    <a:pt x="55377" y="58678"/>
                  </a:lnTo>
                  <a:lnTo>
                    <a:pt x="61037" y="58678"/>
                  </a:lnTo>
                  <a:lnTo>
                    <a:pt x="62264" y="58584"/>
                  </a:lnTo>
                  <a:lnTo>
                    <a:pt x="63207" y="58395"/>
                  </a:lnTo>
                  <a:lnTo>
                    <a:pt x="63490" y="58206"/>
                  </a:lnTo>
                  <a:lnTo>
                    <a:pt x="63773" y="58018"/>
                  </a:lnTo>
                  <a:lnTo>
                    <a:pt x="63962" y="57735"/>
                  </a:lnTo>
                  <a:lnTo>
                    <a:pt x="64150" y="57357"/>
                  </a:lnTo>
                  <a:lnTo>
                    <a:pt x="64339" y="56225"/>
                  </a:lnTo>
                  <a:lnTo>
                    <a:pt x="64528" y="54716"/>
                  </a:lnTo>
                  <a:lnTo>
                    <a:pt x="64528" y="53018"/>
                  </a:lnTo>
                  <a:lnTo>
                    <a:pt x="64622" y="49810"/>
                  </a:lnTo>
                  <a:lnTo>
                    <a:pt x="64622" y="47546"/>
                  </a:lnTo>
                  <a:lnTo>
                    <a:pt x="64905" y="40848"/>
                  </a:lnTo>
                  <a:lnTo>
                    <a:pt x="64999" y="36320"/>
                  </a:lnTo>
                  <a:lnTo>
                    <a:pt x="65094" y="33301"/>
                  </a:lnTo>
                  <a:lnTo>
                    <a:pt x="65188" y="33396"/>
                  </a:lnTo>
                  <a:lnTo>
                    <a:pt x="65188" y="31603"/>
                  </a:lnTo>
                  <a:lnTo>
                    <a:pt x="65188" y="29811"/>
                  </a:lnTo>
                  <a:lnTo>
                    <a:pt x="65094" y="30660"/>
                  </a:lnTo>
                  <a:lnTo>
                    <a:pt x="64905" y="28301"/>
                  </a:lnTo>
                  <a:lnTo>
                    <a:pt x="64811" y="25849"/>
                  </a:lnTo>
                  <a:lnTo>
                    <a:pt x="64716" y="23302"/>
                  </a:lnTo>
                  <a:lnTo>
                    <a:pt x="64622" y="20849"/>
                  </a:lnTo>
                  <a:lnTo>
                    <a:pt x="64811" y="22075"/>
                  </a:lnTo>
                  <a:lnTo>
                    <a:pt x="64811" y="20754"/>
                  </a:lnTo>
                  <a:lnTo>
                    <a:pt x="64811" y="18962"/>
                  </a:lnTo>
                  <a:lnTo>
                    <a:pt x="64811" y="18868"/>
                  </a:lnTo>
                  <a:lnTo>
                    <a:pt x="64716" y="17358"/>
                  </a:lnTo>
                  <a:lnTo>
                    <a:pt x="64811" y="18113"/>
                  </a:lnTo>
                  <a:lnTo>
                    <a:pt x="64999" y="16981"/>
                  </a:lnTo>
                  <a:lnTo>
                    <a:pt x="64905" y="15755"/>
                  </a:lnTo>
                  <a:lnTo>
                    <a:pt x="64811" y="14528"/>
                  </a:lnTo>
                  <a:lnTo>
                    <a:pt x="64716" y="13396"/>
                  </a:lnTo>
                  <a:lnTo>
                    <a:pt x="64622" y="13679"/>
                  </a:lnTo>
                  <a:lnTo>
                    <a:pt x="64551" y="13679"/>
                  </a:lnTo>
                  <a:lnTo>
                    <a:pt x="64622" y="13962"/>
                  </a:lnTo>
                  <a:lnTo>
                    <a:pt x="64716" y="15000"/>
                  </a:lnTo>
                  <a:lnTo>
                    <a:pt x="64528" y="14623"/>
                  </a:lnTo>
                  <a:lnTo>
                    <a:pt x="64528" y="15094"/>
                  </a:lnTo>
                  <a:lnTo>
                    <a:pt x="64339" y="12736"/>
                  </a:lnTo>
                  <a:lnTo>
                    <a:pt x="64150" y="11698"/>
                  </a:lnTo>
                  <a:lnTo>
                    <a:pt x="64056" y="11604"/>
                  </a:lnTo>
                  <a:lnTo>
                    <a:pt x="64056" y="11226"/>
                  </a:lnTo>
                  <a:lnTo>
                    <a:pt x="64245" y="10566"/>
                  </a:lnTo>
                  <a:lnTo>
                    <a:pt x="64245" y="9811"/>
                  </a:lnTo>
                  <a:lnTo>
                    <a:pt x="64245" y="9560"/>
                  </a:lnTo>
                  <a:lnTo>
                    <a:pt x="64433" y="10189"/>
                  </a:lnTo>
                  <a:lnTo>
                    <a:pt x="64622" y="11604"/>
                  </a:lnTo>
                  <a:lnTo>
                    <a:pt x="64811" y="13019"/>
                  </a:lnTo>
                  <a:lnTo>
                    <a:pt x="64905" y="14151"/>
                  </a:lnTo>
                  <a:lnTo>
                    <a:pt x="64905" y="12830"/>
                  </a:lnTo>
                  <a:lnTo>
                    <a:pt x="64811" y="11698"/>
                  </a:lnTo>
                  <a:lnTo>
                    <a:pt x="64528" y="9340"/>
                  </a:lnTo>
                  <a:lnTo>
                    <a:pt x="64433" y="9528"/>
                  </a:lnTo>
                  <a:lnTo>
                    <a:pt x="64433" y="9340"/>
                  </a:lnTo>
                  <a:lnTo>
                    <a:pt x="64245" y="8585"/>
                  </a:lnTo>
                  <a:lnTo>
                    <a:pt x="64150" y="7264"/>
                  </a:lnTo>
                  <a:lnTo>
                    <a:pt x="64056" y="9434"/>
                  </a:lnTo>
                  <a:lnTo>
                    <a:pt x="63773" y="8868"/>
                  </a:lnTo>
                  <a:lnTo>
                    <a:pt x="63679" y="7925"/>
                  </a:lnTo>
                  <a:lnTo>
                    <a:pt x="63584" y="6792"/>
                  </a:lnTo>
                  <a:lnTo>
                    <a:pt x="63490" y="5566"/>
                  </a:lnTo>
                  <a:lnTo>
                    <a:pt x="63490" y="1227"/>
                  </a:lnTo>
                  <a:lnTo>
                    <a:pt x="63490" y="661"/>
                  </a:lnTo>
                  <a:lnTo>
                    <a:pt x="63396" y="566"/>
                  </a:lnTo>
                  <a:lnTo>
                    <a:pt x="63207" y="378"/>
                  </a:lnTo>
                  <a:lnTo>
                    <a:pt x="62641" y="189"/>
                  </a:lnTo>
                  <a:lnTo>
                    <a:pt x="61792" y="95"/>
                  </a:lnTo>
                  <a:lnTo>
                    <a:pt x="608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83">
              <a:extLst>
                <a:ext uri="{FF2B5EF4-FFF2-40B4-BE49-F238E27FC236}">
                  <a16:creationId xmlns:a16="http://schemas.microsoft.com/office/drawing/2014/main" id="{C7942C3E-6DFA-4608-9FF4-9BC99FD3765A}"/>
                </a:ext>
              </a:extLst>
            </p:cNvPr>
            <p:cNvSpPr txBox="1">
              <a:spLocks/>
            </p:cNvSpPr>
            <p:nvPr/>
          </p:nvSpPr>
          <p:spPr>
            <a:xfrm>
              <a:off x="673400" y="941655"/>
              <a:ext cx="1361148" cy="440235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101600">
                <a:spcBef>
                  <a:spcPts val="600"/>
                </a:spcBef>
                <a:buClr>
                  <a:schemeClr val="bg1"/>
                </a:buClr>
                <a:buSzPts val="2000"/>
              </a:pPr>
              <a:r>
                <a:rPr lang="en-GB" dirty="0">
                  <a:solidFill>
                    <a:srgbClr val="FFC000"/>
                  </a:solidFill>
                  <a:latin typeface="Sniglet" panose="020B0604020202020204" charset="0"/>
                </a:rPr>
                <a:t>Image quality </a:t>
              </a:r>
            </a:p>
          </p:txBody>
        </p:sp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9BA53995-F515-4719-9762-937B35A53F68}"/>
                </a:ext>
              </a:extLst>
            </p:cNvPr>
            <p:cNvGrpSpPr/>
            <p:nvPr/>
          </p:nvGrpSpPr>
          <p:grpSpPr>
            <a:xfrm>
              <a:off x="304685" y="1024085"/>
              <a:ext cx="4318686" cy="358094"/>
              <a:chOff x="304297" y="1024086"/>
              <a:chExt cx="4318686" cy="358094"/>
            </a:xfrm>
          </p:grpSpPr>
          <p:sp>
            <p:nvSpPr>
              <p:cNvPr id="64" name="Shape 334">
                <a:extLst>
                  <a:ext uri="{FF2B5EF4-FFF2-40B4-BE49-F238E27FC236}">
                    <a16:creationId xmlns:a16="http://schemas.microsoft.com/office/drawing/2014/main" id="{2146AF37-07B2-4EEC-8B1C-3C28E1ADB443}"/>
                  </a:ext>
                </a:extLst>
              </p:cNvPr>
              <p:cNvSpPr/>
              <p:nvPr/>
            </p:nvSpPr>
            <p:spPr>
              <a:xfrm>
                <a:off x="2180916" y="1073429"/>
                <a:ext cx="288715" cy="248333"/>
              </a:xfrm>
              <a:custGeom>
                <a:avLst/>
                <a:gdLst/>
                <a:ahLst/>
                <a:cxnLst/>
                <a:rect l="0" t="0" r="0" b="0"/>
                <a:pathLst>
                  <a:path w="17301" h="17228" extrusionOk="0">
                    <a:moveTo>
                      <a:pt x="9295" y="4842"/>
                    </a:moveTo>
                    <a:lnTo>
                      <a:pt x="9514" y="4891"/>
                    </a:lnTo>
                    <a:lnTo>
                      <a:pt x="9758" y="4964"/>
                    </a:lnTo>
                    <a:lnTo>
                      <a:pt x="9539" y="5256"/>
                    </a:lnTo>
                    <a:lnTo>
                      <a:pt x="9368" y="5548"/>
                    </a:lnTo>
                    <a:lnTo>
                      <a:pt x="9198" y="5499"/>
                    </a:lnTo>
                    <a:lnTo>
                      <a:pt x="9174" y="5426"/>
                    </a:lnTo>
                    <a:lnTo>
                      <a:pt x="9271" y="4940"/>
                    </a:lnTo>
                    <a:lnTo>
                      <a:pt x="9295" y="4842"/>
                    </a:lnTo>
                    <a:close/>
                    <a:moveTo>
                      <a:pt x="8784" y="4769"/>
                    </a:moveTo>
                    <a:lnTo>
                      <a:pt x="8882" y="4794"/>
                    </a:lnTo>
                    <a:lnTo>
                      <a:pt x="8857" y="4891"/>
                    </a:lnTo>
                    <a:lnTo>
                      <a:pt x="8784" y="5159"/>
                    </a:lnTo>
                    <a:lnTo>
                      <a:pt x="8736" y="5426"/>
                    </a:lnTo>
                    <a:lnTo>
                      <a:pt x="8468" y="5426"/>
                    </a:lnTo>
                    <a:lnTo>
                      <a:pt x="8468" y="5329"/>
                    </a:lnTo>
                    <a:lnTo>
                      <a:pt x="8419" y="5134"/>
                    </a:lnTo>
                    <a:lnTo>
                      <a:pt x="8346" y="4964"/>
                    </a:lnTo>
                    <a:lnTo>
                      <a:pt x="8322" y="4915"/>
                    </a:lnTo>
                    <a:lnTo>
                      <a:pt x="8249" y="4915"/>
                    </a:lnTo>
                    <a:lnTo>
                      <a:pt x="8225" y="4940"/>
                    </a:lnTo>
                    <a:lnTo>
                      <a:pt x="8200" y="4988"/>
                    </a:lnTo>
                    <a:lnTo>
                      <a:pt x="8200" y="5183"/>
                    </a:lnTo>
                    <a:lnTo>
                      <a:pt x="8176" y="5378"/>
                    </a:lnTo>
                    <a:lnTo>
                      <a:pt x="8176" y="5451"/>
                    </a:lnTo>
                    <a:lnTo>
                      <a:pt x="7957" y="5499"/>
                    </a:lnTo>
                    <a:lnTo>
                      <a:pt x="7738" y="5597"/>
                    </a:lnTo>
                    <a:lnTo>
                      <a:pt x="7714" y="5548"/>
                    </a:lnTo>
                    <a:lnTo>
                      <a:pt x="7641" y="5378"/>
                    </a:lnTo>
                    <a:lnTo>
                      <a:pt x="7568" y="5207"/>
                    </a:lnTo>
                    <a:lnTo>
                      <a:pt x="7471" y="5110"/>
                    </a:lnTo>
                    <a:lnTo>
                      <a:pt x="7373" y="5013"/>
                    </a:lnTo>
                    <a:lnTo>
                      <a:pt x="7349" y="4988"/>
                    </a:lnTo>
                    <a:lnTo>
                      <a:pt x="7568" y="4891"/>
                    </a:lnTo>
                    <a:lnTo>
                      <a:pt x="7641" y="4964"/>
                    </a:lnTo>
                    <a:lnTo>
                      <a:pt x="7738" y="5013"/>
                    </a:lnTo>
                    <a:lnTo>
                      <a:pt x="7836" y="5037"/>
                    </a:lnTo>
                    <a:lnTo>
                      <a:pt x="7933" y="5013"/>
                    </a:lnTo>
                    <a:lnTo>
                      <a:pt x="8127" y="4915"/>
                    </a:lnTo>
                    <a:lnTo>
                      <a:pt x="8298" y="4842"/>
                    </a:lnTo>
                    <a:lnTo>
                      <a:pt x="8492" y="4818"/>
                    </a:lnTo>
                    <a:lnTo>
                      <a:pt x="8663" y="4794"/>
                    </a:lnTo>
                    <a:lnTo>
                      <a:pt x="8711" y="4794"/>
                    </a:lnTo>
                    <a:lnTo>
                      <a:pt x="8784" y="4769"/>
                    </a:lnTo>
                    <a:close/>
                    <a:moveTo>
                      <a:pt x="9879" y="5013"/>
                    </a:moveTo>
                    <a:lnTo>
                      <a:pt x="10147" y="5159"/>
                    </a:lnTo>
                    <a:lnTo>
                      <a:pt x="10415" y="5305"/>
                    </a:lnTo>
                    <a:lnTo>
                      <a:pt x="10196" y="5524"/>
                    </a:lnTo>
                    <a:lnTo>
                      <a:pt x="9977" y="5743"/>
                    </a:lnTo>
                    <a:lnTo>
                      <a:pt x="9977" y="5767"/>
                    </a:lnTo>
                    <a:lnTo>
                      <a:pt x="9928" y="5743"/>
                    </a:lnTo>
                    <a:lnTo>
                      <a:pt x="9685" y="5645"/>
                    </a:lnTo>
                    <a:lnTo>
                      <a:pt x="9879" y="5013"/>
                    </a:lnTo>
                    <a:close/>
                    <a:moveTo>
                      <a:pt x="7300" y="5013"/>
                    </a:moveTo>
                    <a:lnTo>
                      <a:pt x="7300" y="5037"/>
                    </a:lnTo>
                    <a:lnTo>
                      <a:pt x="7325" y="5183"/>
                    </a:lnTo>
                    <a:lnTo>
                      <a:pt x="7325" y="5305"/>
                    </a:lnTo>
                    <a:lnTo>
                      <a:pt x="7373" y="5499"/>
                    </a:lnTo>
                    <a:lnTo>
                      <a:pt x="7446" y="5670"/>
                    </a:lnTo>
                    <a:lnTo>
                      <a:pt x="7446" y="5718"/>
                    </a:lnTo>
                    <a:lnTo>
                      <a:pt x="7203" y="5791"/>
                    </a:lnTo>
                    <a:lnTo>
                      <a:pt x="7081" y="5524"/>
                    </a:lnTo>
                    <a:lnTo>
                      <a:pt x="6935" y="5232"/>
                    </a:lnTo>
                    <a:lnTo>
                      <a:pt x="7106" y="5134"/>
                    </a:lnTo>
                    <a:lnTo>
                      <a:pt x="7300" y="5013"/>
                    </a:lnTo>
                    <a:close/>
                    <a:moveTo>
                      <a:pt x="10707" y="5475"/>
                    </a:moveTo>
                    <a:lnTo>
                      <a:pt x="11193" y="5816"/>
                    </a:lnTo>
                    <a:lnTo>
                      <a:pt x="10999" y="5913"/>
                    </a:lnTo>
                    <a:lnTo>
                      <a:pt x="10780" y="6010"/>
                    </a:lnTo>
                    <a:lnTo>
                      <a:pt x="10585" y="6108"/>
                    </a:lnTo>
                    <a:lnTo>
                      <a:pt x="10390" y="5986"/>
                    </a:lnTo>
                    <a:lnTo>
                      <a:pt x="10171" y="5864"/>
                    </a:lnTo>
                    <a:lnTo>
                      <a:pt x="10512" y="5621"/>
                    </a:lnTo>
                    <a:lnTo>
                      <a:pt x="10707" y="5475"/>
                    </a:lnTo>
                    <a:close/>
                    <a:moveTo>
                      <a:pt x="6692" y="5426"/>
                    </a:moveTo>
                    <a:lnTo>
                      <a:pt x="6716" y="5572"/>
                    </a:lnTo>
                    <a:lnTo>
                      <a:pt x="6741" y="5718"/>
                    </a:lnTo>
                    <a:lnTo>
                      <a:pt x="6838" y="5986"/>
                    </a:lnTo>
                    <a:lnTo>
                      <a:pt x="6643" y="6156"/>
                    </a:lnTo>
                    <a:lnTo>
                      <a:pt x="6522" y="5986"/>
                    </a:lnTo>
                    <a:lnTo>
                      <a:pt x="6351" y="5743"/>
                    </a:lnTo>
                    <a:lnTo>
                      <a:pt x="6522" y="5572"/>
                    </a:lnTo>
                    <a:lnTo>
                      <a:pt x="6692" y="5426"/>
                    </a:lnTo>
                    <a:close/>
                    <a:moveTo>
                      <a:pt x="11461" y="6059"/>
                    </a:moveTo>
                    <a:lnTo>
                      <a:pt x="11607" y="6181"/>
                    </a:lnTo>
                    <a:lnTo>
                      <a:pt x="11510" y="6181"/>
                    </a:lnTo>
                    <a:lnTo>
                      <a:pt x="11193" y="6254"/>
                    </a:lnTo>
                    <a:lnTo>
                      <a:pt x="11047" y="6302"/>
                    </a:lnTo>
                    <a:lnTo>
                      <a:pt x="10877" y="6375"/>
                    </a:lnTo>
                    <a:lnTo>
                      <a:pt x="10780" y="6278"/>
                    </a:lnTo>
                    <a:lnTo>
                      <a:pt x="11096" y="6181"/>
                    </a:lnTo>
                    <a:lnTo>
                      <a:pt x="11291" y="6132"/>
                    </a:lnTo>
                    <a:lnTo>
                      <a:pt x="11461" y="6059"/>
                    </a:lnTo>
                    <a:close/>
                    <a:moveTo>
                      <a:pt x="6157" y="5962"/>
                    </a:moveTo>
                    <a:lnTo>
                      <a:pt x="6230" y="6156"/>
                    </a:lnTo>
                    <a:lnTo>
                      <a:pt x="6303" y="6302"/>
                    </a:lnTo>
                    <a:lnTo>
                      <a:pt x="6400" y="6424"/>
                    </a:lnTo>
                    <a:lnTo>
                      <a:pt x="6181" y="6765"/>
                    </a:lnTo>
                    <a:lnTo>
                      <a:pt x="6157" y="6716"/>
                    </a:lnTo>
                    <a:lnTo>
                      <a:pt x="5962" y="6546"/>
                    </a:lnTo>
                    <a:lnTo>
                      <a:pt x="5840" y="6400"/>
                    </a:lnTo>
                    <a:lnTo>
                      <a:pt x="5986" y="6181"/>
                    </a:lnTo>
                    <a:lnTo>
                      <a:pt x="6157" y="5962"/>
                    </a:lnTo>
                    <a:close/>
                    <a:moveTo>
                      <a:pt x="11729" y="6327"/>
                    </a:moveTo>
                    <a:lnTo>
                      <a:pt x="11923" y="6570"/>
                    </a:lnTo>
                    <a:lnTo>
                      <a:pt x="12094" y="6862"/>
                    </a:lnTo>
                    <a:lnTo>
                      <a:pt x="11899" y="6838"/>
                    </a:lnTo>
                    <a:lnTo>
                      <a:pt x="11704" y="6862"/>
                    </a:lnTo>
                    <a:lnTo>
                      <a:pt x="11510" y="6886"/>
                    </a:lnTo>
                    <a:lnTo>
                      <a:pt x="11339" y="6911"/>
                    </a:lnTo>
                    <a:lnTo>
                      <a:pt x="11145" y="6643"/>
                    </a:lnTo>
                    <a:lnTo>
                      <a:pt x="11388" y="6594"/>
                    </a:lnTo>
                    <a:lnTo>
                      <a:pt x="11607" y="6546"/>
                    </a:lnTo>
                    <a:lnTo>
                      <a:pt x="11680" y="6497"/>
                    </a:lnTo>
                    <a:lnTo>
                      <a:pt x="11704" y="6448"/>
                    </a:lnTo>
                    <a:lnTo>
                      <a:pt x="11729" y="6375"/>
                    </a:lnTo>
                    <a:lnTo>
                      <a:pt x="11729" y="6327"/>
                    </a:lnTo>
                    <a:close/>
                    <a:moveTo>
                      <a:pt x="5646" y="6765"/>
                    </a:moveTo>
                    <a:lnTo>
                      <a:pt x="5719" y="6838"/>
                    </a:lnTo>
                    <a:lnTo>
                      <a:pt x="5840" y="7008"/>
                    </a:lnTo>
                    <a:lnTo>
                      <a:pt x="5913" y="7081"/>
                    </a:lnTo>
                    <a:lnTo>
                      <a:pt x="6011" y="7130"/>
                    </a:lnTo>
                    <a:lnTo>
                      <a:pt x="5913" y="7397"/>
                    </a:lnTo>
                    <a:lnTo>
                      <a:pt x="5670" y="7300"/>
                    </a:lnTo>
                    <a:lnTo>
                      <a:pt x="5524" y="7276"/>
                    </a:lnTo>
                    <a:lnTo>
                      <a:pt x="5402" y="7251"/>
                    </a:lnTo>
                    <a:lnTo>
                      <a:pt x="5524" y="7008"/>
                    </a:lnTo>
                    <a:lnTo>
                      <a:pt x="5646" y="6765"/>
                    </a:lnTo>
                    <a:close/>
                    <a:moveTo>
                      <a:pt x="12288" y="7276"/>
                    </a:moveTo>
                    <a:lnTo>
                      <a:pt x="12361" y="7519"/>
                    </a:lnTo>
                    <a:lnTo>
                      <a:pt x="12410" y="7786"/>
                    </a:lnTo>
                    <a:lnTo>
                      <a:pt x="12215" y="7689"/>
                    </a:lnTo>
                    <a:lnTo>
                      <a:pt x="12021" y="7616"/>
                    </a:lnTo>
                    <a:lnTo>
                      <a:pt x="11802" y="7567"/>
                    </a:lnTo>
                    <a:lnTo>
                      <a:pt x="11583" y="7543"/>
                    </a:lnTo>
                    <a:lnTo>
                      <a:pt x="11510" y="7276"/>
                    </a:lnTo>
                    <a:lnTo>
                      <a:pt x="11680" y="7300"/>
                    </a:lnTo>
                    <a:lnTo>
                      <a:pt x="11875" y="7300"/>
                    </a:lnTo>
                    <a:lnTo>
                      <a:pt x="12264" y="7276"/>
                    </a:lnTo>
                    <a:close/>
                    <a:moveTo>
                      <a:pt x="5281" y="7616"/>
                    </a:moveTo>
                    <a:lnTo>
                      <a:pt x="5548" y="7713"/>
                    </a:lnTo>
                    <a:lnTo>
                      <a:pt x="5792" y="7811"/>
                    </a:lnTo>
                    <a:lnTo>
                      <a:pt x="5719" y="8273"/>
                    </a:lnTo>
                    <a:lnTo>
                      <a:pt x="5256" y="8322"/>
                    </a:lnTo>
                    <a:lnTo>
                      <a:pt x="5135" y="8322"/>
                    </a:lnTo>
                    <a:lnTo>
                      <a:pt x="5183" y="7981"/>
                    </a:lnTo>
                    <a:lnTo>
                      <a:pt x="5281" y="7616"/>
                    </a:lnTo>
                    <a:close/>
                    <a:moveTo>
                      <a:pt x="11656" y="7859"/>
                    </a:moveTo>
                    <a:lnTo>
                      <a:pt x="11826" y="7932"/>
                    </a:lnTo>
                    <a:lnTo>
                      <a:pt x="12069" y="8054"/>
                    </a:lnTo>
                    <a:lnTo>
                      <a:pt x="12191" y="8103"/>
                    </a:lnTo>
                    <a:lnTo>
                      <a:pt x="12337" y="8151"/>
                    </a:lnTo>
                    <a:lnTo>
                      <a:pt x="12386" y="8151"/>
                    </a:lnTo>
                    <a:lnTo>
                      <a:pt x="12459" y="8127"/>
                    </a:lnTo>
                    <a:lnTo>
                      <a:pt x="12459" y="8516"/>
                    </a:lnTo>
                    <a:lnTo>
                      <a:pt x="12264" y="8395"/>
                    </a:lnTo>
                    <a:lnTo>
                      <a:pt x="11972" y="8249"/>
                    </a:lnTo>
                    <a:lnTo>
                      <a:pt x="11826" y="8200"/>
                    </a:lnTo>
                    <a:lnTo>
                      <a:pt x="11680" y="8176"/>
                    </a:lnTo>
                    <a:lnTo>
                      <a:pt x="11656" y="7859"/>
                    </a:lnTo>
                    <a:close/>
                    <a:moveTo>
                      <a:pt x="11680" y="8468"/>
                    </a:moveTo>
                    <a:lnTo>
                      <a:pt x="11777" y="8589"/>
                    </a:lnTo>
                    <a:lnTo>
                      <a:pt x="11899" y="8662"/>
                    </a:lnTo>
                    <a:lnTo>
                      <a:pt x="12191" y="8857"/>
                    </a:lnTo>
                    <a:lnTo>
                      <a:pt x="12337" y="8954"/>
                    </a:lnTo>
                    <a:lnTo>
                      <a:pt x="12118" y="8979"/>
                    </a:lnTo>
                    <a:lnTo>
                      <a:pt x="11875" y="8954"/>
                    </a:lnTo>
                    <a:lnTo>
                      <a:pt x="11631" y="8954"/>
                    </a:lnTo>
                    <a:lnTo>
                      <a:pt x="11656" y="8711"/>
                    </a:lnTo>
                    <a:lnTo>
                      <a:pt x="11680" y="8468"/>
                    </a:lnTo>
                    <a:close/>
                    <a:moveTo>
                      <a:pt x="5694" y="8735"/>
                    </a:moveTo>
                    <a:lnTo>
                      <a:pt x="5694" y="8954"/>
                    </a:lnTo>
                    <a:lnTo>
                      <a:pt x="5719" y="9198"/>
                    </a:lnTo>
                    <a:lnTo>
                      <a:pt x="5427" y="9222"/>
                    </a:lnTo>
                    <a:lnTo>
                      <a:pt x="5159" y="9271"/>
                    </a:lnTo>
                    <a:lnTo>
                      <a:pt x="5110" y="9003"/>
                    </a:lnTo>
                    <a:lnTo>
                      <a:pt x="5110" y="8760"/>
                    </a:lnTo>
                    <a:lnTo>
                      <a:pt x="5402" y="8760"/>
                    </a:lnTo>
                    <a:lnTo>
                      <a:pt x="5694" y="8735"/>
                    </a:lnTo>
                    <a:close/>
                    <a:moveTo>
                      <a:pt x="5208" y="9514"/>
                    </a:moveTo>
                    <a:lnTo>
                      <a:pt x="5792" y="9563"/>
                    </a:lnTo>
                    <a:lnTo>
                      <a:pt x="5840" y="9757"/>
                    </a:lnTo>
                    <a:lnTo>
                      <a:pt x="5913" y="9952"/>
                    </a:lnTo>
                    <a:lnTo>
                      <a:pt x="5354" y="9952"/>
                    </a:lnTo>
                    <a:lnTo>
                      <a:pt x="5256" y="9733"/>
                    </a:lnTo>
                    <a:lnTo>
                      <a:pt x="5208" y="9514"/>
                    </a:lnTo>
                    <a:close/>
                    <a:moveTo>
                      <a:pt x="11583" y="9222"/>
                    </a:moveTo>
                    <a:lnTo>
                      <a:pt x="11680" y="9271"/>
                    </a:lnTo>
                    <a:lnTo>
                      <a:pt x="11777" y="9319"/>
                    </a:lnTo>
                    <a:lnTo>
                      <a:pt x="11996" y="9368"/>
                    </a:lnTo>
                    <a:lnTo>
                      <a:pt x="12167" y="9392"/>
                    </a:lnTo>
                    <a:lnTo>
                      <a:pt x="12386" y="9392"/>
                    </a:lnTo>
                    <a:lnTo>
                      <a:pt x="12288" y="9782"/>
                    </a:lnTo>
                    <a:lnTo>
                      <a:pt x="12167" y="10147"/>
                    </a:lnTo>
                    <a:lnTo>
                      <a:pt x="12142" y="10098"/>
                    </a:lnTo>
                    <a:lnTo>
                      <a:pt x="12118" y="10049"/>
                    </a:lnTo>
                    <a:lnTo>
                      <a:pt x="12021" y="9952"/>
                    </a:lnTo>
                    <a:lnTo>
                      <a:pt x="11777" y="9830"/>
                    </a:lnTo>
                    <a:lnTo>
                      <a:pt x="11607" y="9757"/>
                    </a:lnTo>
                    <a:lnTo>
                      <a:pt x="11437" y="9684"/>
                    </a:lnTo>
                    <a:lnTo>
                      <a:pt x="11510" y="9465"/>
                    </a:lnTo>
                    <a:lnTo>
                      <a:pt x="11583" y="9222"/>
                    </a:lnTo>
                    <a:close/>
                    <a:moveTo>
                      <a:pt x="11339" y="9952"/>
                    </a:moveTo>
                    <a:lnTo>
                      <a:pt x="11461" y="10025"/>
                    </a:lnTo>
                    <a:lnTo>
                      <a:pt x="11607" y="10122"/>
                    </a:lnTo>
                    <a:lnTo>
                      <a:pt x="11850" y="10268"/>
                    </a:lnTo>
                    <a:lnTo>
                      <a:pt x="11972" y="10293"/>
                    </a:lnTo>
                    <a:lnTo>
                      <a:pt x="12118" y="10293"/>
                    </a:lnTo>
                    <a:lnTo>
                      <a:pt x="11996" y="10512"/>
                    </a:lnTo>
                    <a:lnTo>
                      <a:pt x="11875" y="10731"/>
                    </a:lnTo>
                    <a:lnTo>
                      <a:pt x="11753" y="10609"/>
                    </a:lnTo>
                    <a:lnTo>
                      <a:pt x="11656" y="10487"/>
                    </a:lnTo>
                    <a:lnTo>
                      <a:pt x="11510" y="10390"/>
                    </a:lnTo>
                    <a:lnTo>
                      <a:pt x="11364" y="10317"/>
                    </a:lnTo>
                    <a:lnTo>
                      <a:pt x="11266" y="10293"/>
                    </a:lnTo>
                    <a:lnTo>
                      <a:pt x="11169" y="10268"/>
                    </a:lnTo>
                    <a:lnTo>
                      <a:pt x="11339" y="9952"/>
                    </a:lnTo>
                    <a:close/>
                    <a:moveTo>
                      <a:pt x="6132" y="10341"/>
                    </a:moveTo>
                    <a:lnTo>
                      <a:pt x="6327" y="10585"/>
                    </a:lnTo>
                    <a:lnTo>
                      <a:pt x="6059" y="10658"/>
                    </a:lnTo>
                    <a:lnTo>
                      <a:pt x="5792" y="10755"/>
                    </a:lnTo>
                    <a:lnTo>
                      <a:pt x="5670" y="10560"/>
                    </a:lnTo>
                    <a:lnTo>
                      <a:pt x="5548" y="10366"/>
                    </a:lnTo>
                    <a:lnTo>
                      <a:pt x="5548" y="10366"/>
                    </a:lnTo>
                    <a:lnTo>
                      <a:pt x="5840" y="10390"/>
                    </a:lnTo>
                    <a:lnTo>
                      <a:pt x="5986" y="10390"/>
                    </a:lnTo>
                    <a:lnTo>
                      <a:pt x="6132" y="10341"/>
                    </a:lnTo>
                    <a:close/>
                    <a:moveTo>
                      <a:pt x="8663" y="5986"/>
                    </a:moveTo>
                    <a:lnTo>
                      <a:pt x="8857" y="6010"/>
                    </a:lnTo>
                    <a:lnTo>
                      <a:pt x="9076" y="6059"/>
                    </a:lnTo>
                    <a:lnTo>
                      <a:pt x="9490" y="6181"/>
                    </a:lnTo>
                    <a:lnTo>
                      <a:pt x="9855" y="6327"/>
                    </a:lnTo>
                    <a:lnTo>
                      <a:pt x="10123" y="6473"/>
                    </a:lnTo>
                    <a:lnTo>
                      <a:pt x="10342" y="6643"/>
                    </a:lnTo>
                    <a:lnTo>
                      <a:pt x="10561" y="6813"/>
                    </a:lnTo>
                    <a:lnTo>
                      <a:pt x="10731" y="7032"/>
                    </a:lnTo>
                    <a:lnTo>
                      <a:pt x="10877" y="7251"/>
                    </a:lnTo>
                    <a:lnTo>
                      <a:pt x="10999" y="7494"/>
                    </a:lnTo>
                    <a:lnTo>
                      <a:pt x="11096" y="7762"/>
                    </a:lnTo>
                    <a:lnTo>
                      <a:pt x="11145" y="8054"/>
                    </a:lnTo>
                    <a:lnTo>
                      <a:pt x="11193" y="8297"/>
                    </a:lnTo>
                    <a:lnTo>
                      <a:pt x="11193" y="8565"/>
                    </a:lnTo>
                    <a:lnTo>
                      <a:pt x="11169" y="8833"/>
                    </a:lnTo>
                    <a:lnTo>
                      <a:pt x="11120" y="9076"/>
                    </a:lnTo>
                    <a:lnTo>
                      <a:pt x="11072" y="9319"/>
                    </a:lnTo>
                    <a:lnTo>
                      <a:pt x="10974" y="9538"/>
                    </a:lnTo>
                    <a:lnTo>
                      <a:pt x="10853" y="9757"/>
                    </a:lnTo>
                    <a:lnTo>
                      <a:pt x="10731" y="9976"/>
                    </a:lnTo>
                    <a:lnTo>
                      <a:pt x="10561" y="10171"/>
                    </a:lnTo>
                    <a:lnTo>
                      <a:pt x="10390" y="10341"/>
                    </a:lnTo>
                    <a:lnTo>
                      <a:pt x="10220" y="10512"/>
                    </a:lnTo>
                    <a:lnTo>
                      <a:pt x="10001" y="10658"/>
                    </a:lnTo>
                    <a:lnTo>
                      <a:pt x="9782" y="10779"/>
                    </a:lnTo>
                    <a:lnTo>
                      <a:pt x="9563" y="10877"/>
                    </a:lnTo>
                    <a:lnTo>
                      <a:pt x="9320" y="10974"/>
                    </a:lnTo>
                    <a:lnTo>
                      <a:pt x="9052" y="11023"/>
                    </a:lnTo>
                    <a:lnTo>
                      <a:pt x="8833" y="11047"/>
                    </a:lnTo>
                    <a:lnTo>
                      <a:pt x="8590" y="11071"/>
                    </a:lnTo>
                    <a:lnTo>
                      <a:pt x="8371" y="11047"/>
                    </a:lnTo>
                    <a:lnTo>
                      <a:pt x="8127" y="10998"/>
                    </a:lnTo>
                    <a:lnTo>
                      <a:pt x="7908" y="10950"/>
                    </a:lnTo>
                    <a:lnTo>
                      <a:pt x="7714" y="10877"/>
                    </a:lnTo>
                    <a:lnTo>
                      <a:pt x="7495" y="10779"/>
                    </a:lnTo>
                    <a:lnTo>
                      <a:pt x="7300" y="10658"/>
                    </a:lnTo>
                    <a:lnTo>
                      <a:pt x="7130" y="10536"/>
                    </a:lnTo>
                    <a:lnTo>
                      <a:pt x="6960" y="10390"/>
                    </a:lnTo>
                    <a:lnTo>
                      <a:pt x="6814" y="10220"/>
                    </a:lnTo>
                    <a:lnTo>
                      <a:pt x="6668" y="10049"/>
                    </a:lnTo>
                    <a:lnTo>
                      <a:pt x="6546" y="9855"/>
                    </a:lnTo>
                    <a:lnTo>
                      <a:pt x="6449" y="9660"/>
                    </a:lnTo>
                    <a:lnTo>
                      <a:pt x="6351" y="9441"/>
                    </a:lnTo>
                    <a:lnTo>
                      <a:pt x="6303" y="9222"/>
                    </a:lnTo>
                    <a:lnTo>
                      <a:pt x="6254" y="8979"/>
                    </a:lnTo>
                    <a:lnTo>
                      <a:pt x="6230" y="8735"/>
                    </a:lnTo>
                    <a:lnTo>
                      <a:pt x="6254" y="8468"/>
                    </a:lnTo>
                    <a:lnTo>
                      <a:pt x="6254" y="8224"/>
                    </a:lnTo>
                    <a:lnTo>
                      <a:pt x="6303" y="7981"/>
                    </a:lnTo>
                    <a:lnTo>
                      <a:pt x="6376" y="7738"/>
                    </a:lnTo>
                    <a:lnTo>
                      <a:pt x="6449" y="7519"/>
                    </a:lnTo>
                    <a:lnTo>
                      <a:pt x="6546" y="7300"/>
                    </a:lnTo>
                    <a:lnTo>
                      <a:pt x="6668" y="7057"/>
                    </a:lnTo>
                    <a:lnTo>
                      <a:pt x="6814" y="6838"/>
                    </a:lnTo>
                    <a:lnTo>
                      <a:pt x="6984" y="6667"/>
                    </a:lnTo>
                    <a:lnTo>
                      <a:pt x="7154" y="6521"/>
                    </a:lnTo>
                    <a:lnTo>
                      <a:pt x="7373" y="6400"/>
                    </a:lnTo>
                    <a:lnTo>
                      <a:pt x="7592" y="6302"/>
                    </a:lnTo>
                    <a:lnTo>
                      <a:pt x="7811" y="6205"/>
                    </a:lnTo>
                    <a:lnTo>
                      <a:pt x="8079" y="6156"/>
                    </a:lnTo>
                    <a:lnTo>
                      <a:pt x="8127" y="6132"/>
                    </a:lnTo>
                    <a:lnTo>
                      <a:pt x="8176" y="6108"/>
                    </a:lnTo>
                    <a:lnTo>
                      <a:pt x="8225" y="6059"/>
                    </a:lnTo>
                    <a:lnTo>
                      <a:pt x="8249" y="6010"/>
                    </a:lnTo>
                    <a:lnTo>
                      <a:pt x="8444" y="5986"/>
                    </a:lnTo>
                    <a:close/>
                    <a:moveTo>
                      <a:pt x="6643" y="10877"/>
                    </a:moveTo>
                    <a:lnTo>
                      <a:pt x="6814" y="11023"/>
                    </a:lnTo>
                    <a:lnTo>
                      <a:pt x="7008" y="11144"/>
                    </a:lnTo>
                    <a:lnTo>
                      <a:pt x="6765" y="11315"/>
                    </a:lnTo>
                    <a:lnTo>
                      <a:pt x="6522" y="11461"/>
                    </a:lnTo>
                    <a:lnTo>
                      <a:pt x="6497" y="11485"/>
                    </a:lnTo>
                    <a:lnTo>
                      <a:pt x="6303" y="11290"/>
                    </a:lnTo>
                    <a:lnTo>
                      <a:pt x="6108" y="11120"/>
                    </a:lnTo>
                    <a:lnTo>
                      <a:pt x="6327" y="10998"/>
                    </a:lnTo>
                    <a:lnTo>
                      <a:pt x="6643" y="10877"/>
                    </a:lnTo>
                    <a:close/>
                    <a:moveTo>
                      <a:pt x="11047" y="10414"/>
                    </a:moveTo>
                    <a:lnTo>
                      <a:pt x="11169" y="10560"/>
                    </a:lnTo>
                    <a:lnTo>
                      <a:pt x="11388" y="10755"/>
                    </a:lnTo>
                    <a:lnTo>
                      <a:pt x="11607" y="10974"/>
                    </a:lnTo>
                    <a:lnTo>
                      <a:pt x="11656" y="11071"/>
                    </a:lnTo>
                    <a:lnTo>
                      <a:pt x="11461" y="11315"/>
                    </a:lnTo>
                    <a:lnTo>
                      <a:pt x="11242" y="11534"/>
                    </a:lnTo>
                    <a:lnTo>
                      <a:pt x="10999" y="11728"/>
                    </a:lnTo>
                    <a:lnTo>
                      <a:pt x="10731" y="11899"/>
                    </a:lnTo>
                    <a:lnTo>
                      <a:pt x="10707" y="11801"/>
                    </a:lnTo>
                    <a:lnTo>
                      <a:pt x="10682" y="11680"/>
                    </a:lnTo>
                    <a:lnTo>
                      <a:pt x="10585" y="11485"/>
                    </a:lnTo>
                    <a:lnTo>
                      <a:pt x="10463" y="11315"/>
                    </a:lnTo>
                    <a:lnTo>
                      <a:pt x="10317" y="11144"/>
                    </a:lnTo>
                    <a:lnTo>
                      <a:pt x="10634" y="10901"/>
                    </a:lnTo>
                    <a:lnTo>
                      <a:pt x="10707" y="11217"/>
                    </a:lnTo>
                    <a:lnTo>
                      <a:pt x="10731" y="11485"/>
                    </a:lnTo>
                    <a:lnTo>
                      <a:pt x="10780" y="11607"/>
                    </a:lnTo>
                    <a:lnTo>
                      <a:pt x="10828" y="11704"/>
                    </a:lnTo>
                    <a:lnTo>
                      <a:pt x="10853" y="11753"/>
                    </a:lnTo>
                    <a:lnTo>
                      <a:pt x="10926" y="11753"/>
                    </a:lnTo>
                    <a:lnTo>
                      <a:pt x="10950" y="11704"/>
                    </a:lnTo>
                    <a:lnTo>
                      <a:pt x="10999" y="11607"/>
                    </a:lnTo>
                    <a:lnTo>
                      <a:pt x="10974" y="11485"/>
                    </a:lnTo>
                    <a:lnTo>
                      <a:pt x="10926" y="11242"/>
                    </a:lnTo>
                    <a:lnTo>
                      <a:pt x="10828" y="11023"/>
                    </a:lnTo>
                    <a:lnTo>
                      <a:pt x="10731" y="10828"/>
                    </a:lnTo>
                    <a:lnTo>
                      <a:pt x="10901" y="10633"/>
                    </a:lnTo>
                    <a:lnTo>
                      <a:pt x="11047" y="10414"/>
                    </a:lnTo>
                    <a:close/>
                    <a:moveTo>
                      <a:pt x="7252" y="11290"/>
                    </a:moveTo>
                    <a:lnTo>
                      <a:pt x="7446" y="11363"/>
                    </a:lnTo>
                    <a:lnTo>
                      <a:pt x="7641" y="11461"/>
                    </a:lnTo>
                    <a:lnTo>
                      <a:pt x="7568" y="11534"/>
                    </a:lnTo>
                    <a:lnTo>
                      <a:pt x="7422" y="11753"/>
                    </a:lnTo>
                    <a:lnTo>
                      <a:pt x="7276" y="11947"/>
                    </a:lnTo>
                    <a:lnTo>
                      <a:pt x="7033" y="11826"/>
                    </a:lnTo>
                    <a:lnTo>
                      <a:pt x="6789" y="11680"/>
                    </a:lnTo>
                    <a:lnTo>
                      <a:pt x="6911" y="11607"/>
                    </a:lnTo>
                    <a:lnTo>
                      <a:pt x="7033" y="11509"/>
                    </a:lnTo>
                    <a:lnTo>
                      <a:pt x="7252" y="11290"/>
                    </a:lnTo>
                    <a:close/>
                    <a:moveTo>
                      <a:pt x="7908" y="11534"/>
                    </a:moveTo>
                    <a:lnTo>
                      <a:pt x="8200" y="11582"/>
                    </a:lnTo>
                    <a:lnTo>
                      <a:pt x="8127" y="11923"/>
                    </a:lnTo>
                    <a:lnTo>
                      <a:pt x="8127" y="12093"/>
                    </a:lnTo>
                    <a:lnTo>
                      <a:pt x="8127" y="12264"/>
                    </a:lnTo>
                    <a:lnTo>
                      <a:pt x="7884" y="12191"/>
                    </a:lnTo>
                    <a:lnTo>
                      <a:pt x="7641" y="12118"/>
                    </a:lnTo>
                    <a:lnTo>
                      <a:pt x="7738" y="11947"/>
                    </a:lnTo>
                    <a:lnTo>
                      <a:pt x="7811" y="11753"/>
                    </a:lnTo>
                    <a:lnTo>
                      <a:pt x="7908" y="11534"/>
                    </a:lnTo>
                    <a:close/>
                    <a:moveTo>
                      <a:pt x="10123" y="11266"/>
                    </a:moveTo>
                    <a:lnTo>
                      <a:pt x="10244" y="11631"/>
                    </a:lnTo>
                    <a:lnTo>
                      <a:pt x="10317" y="11850"/>
                    </a:lnTo>
                    <a:lnTo>
                      <a:pt x="10342" y="11972"/>
                    </a:lnTo>
                    <a:lnTo>
                      <a:pt x="10390" y="12069"/>
                    </a:lnTo>
                    <a:lnTo>
                      <a:pt x="10147" y="12191"/>
                    </a:lnTo>
                    <a:lnTo>
                      <a:pt x="9879" y="12264"/>
                    </a:lnTo>
                    <a:lnTo>
                      <a:pt x="9904" y="12093"/>
                    </a:lnTo>
                    <a:lnTo>
                      <a:pt x="9928" y="11923"/>
                    </a:lnTo>
                    <a:lnTo>
                      <a:pt x="9928" y="11655"/>
                    </a:lnTo>
                    <a:lnTo>
                      <a:pt x="9904" y="11388"/>
                    </a:lnTo>
                    <a:lnTo>
                      <a:pt x="10123" y="11266"/>
                    </a:lnTo>
                    <a:close/>
                    <a:moveTo>
                      <a:pt x="8833" y="11631"/>
                    </a:moveTo>
                    <a:lnTo>
                      <a:pt x="8760" y="11850"/>
                    </a:lnTo>
                    <a:lnTo>
                      <a:pt x="8736" y="12045"/>
                    </a:lnTo>
                    <a:lnTo>
                      <a:pt x="8687" y="12337"/>
                    </a:lnTo>
                    <a:lnTo>
                      <a:pt x="8517" y="12337"/>
                    </a:lnTo>
                    <a:lnTo>
                      <a:pt x="8541" y="11972"/>
                    </a:lnTo>
                    <a:lnTo>
                      <a:pt x="8541" y="11801"/>
                    </a:lnTo>
                    <a:lnTo>
                      <a:pt x="8541" y="11631"/>
                    </a:lnTo>
                    <a:close/>
                    <a:moveTo>
                      <a:pt x="9660" y="11485"/>
                    </a:moveTo>
                    <a:lnTo>
                      <a:pt x="9612" y="11801"/>
                    </a:lnTo>
                    <a:lnTo>
                      <a:pt x="9563" y="12069"/>
                    </a:lnTo>
                    <a:lnTo>
                      <a:pt x="9539" y="12191"/>
                    </a:lnTo>
                    <a:lnTo>
                      <a:pt x="9563" y="12312"/>
                    </a:lnTo>
                    <a:lnTo>
                      <a:pt x="9174" y="12361"/>
                    </a:lnTo>
                    <a:lnTo>
                      <a:pt x="9149" y="12361"/>
                    </a:lnTo>
                    <a:lnTo>
                      <a:pt x="9149" y="12166"/>
                    </a:lnTo>
                    <a:lnTo>
                      <a:pt x="9174" y="11874"/>
                    </a:lnTo>
                    <a:lnTo>
                      <a:pt x="9174" y="11582"/>
                    </a:lnTo>
                    <a:lnTo>
                      <a:pt x="9222" y="11582"/>
                    </a:lnTo>
                    <a:lnTo>
                      <a:pt x="9441" y="11534"/>
                    </a:lnTo>
                    <a:lnTo>
                      <a:pt x="9660" y="11485"/>
                    </a:lnTo>
                    <a:close/>
                    <a:moveTo>
                      <a:pt x="8517" y="4258"/>
                    </a:moveTo>
                    <a:lnTo>
                      <a:pt x="8225" y="4307"/>
                    </a:lnTo>
                    <a:lnTo>
                      <a:pt x="7957" y="4404"/>
                    </a:lnTo>
                    <a:lnTo>
                      <a:pt x="7690" y="4429"/>
                    </a:lnTo>
                    <a:lnTo>
                      <a:pt x="7422" y="4502"/>
                    </a:lnTo>
                    <a:lnTo>
                      <a:pt x="7154" y="4623"/>
                    </a:lnTo>
                    <a:lnTo>
                      <a:pt x="6911" y="4745"/>
                    </a:lnTo>
                    <a:lnTo>
                      <a:pt x="6668" y="4915"/>
                    </a:lnTo>
                    <a:lnTo>
                      <a:pt x="6424" y="5110"/>
                    </a:lnTo>
                    <a:lnTo>
                      <a:pt x="6205" y="5329"/>
                    </a:lnTo>
                    <a:lnTo>
                      <a:pt x="6011" y="5548"/>
                    </a:lnTo>
                    <a:lnTo>
                      <a:pt x="5792" y="5791"/>
                    </a:lnTo>
                    <a:lnTo>
                      <a:pt x="5621" y="6035"/>
                    </a:lnTo>
                    <a:lnTo>
                      <a:pt x="5281" y="6546"/>
                    </a:lnTo>
                    <a:lnTo>
                      <a:pt x="5013" y="7057"/>
                    </a:lnTo>
                    <a:lnTo>
                      <a:pt x="4818" y="7543"/>
                    </a:lnTo>
                    <a:lnTo>
                      <a:pt x="4697" y="7932"/>
                    </a:lnTo>
                    <a:lnTo>
                      <a:pt x="4648" y="8297"/>
                    </a:lnTo>
                    <a:lnTo>
                      <a:pt x="4624" y="8662"/>
                    </a:lnTo>
                    <a:lnTo>
                      <a:pt x="4624" y="9027"/>
                    </a:lnTo>
                    <a:lnTo>
                      <a:pt x="4672" y="9392"/>
                    </a:lnTo>
                    <a:lnTo>
                      <a:pt x="4745" y="9757"/>
                    </a:lnTo>
                    <a:lnTo>
                      <a:pt x="4867" y="10098"/>
                    </a:lnTo>
                    <a:lnTo>
                      <a:pt x="5013" y="10414"/>
                    </a:lnTo>
                    <a:lnTo>
                      <a:pt x="5183" y="10731"/>
                    </a:lnTo>
                    <a:lnTo>
                      <a:pt x="5402" y="11047"/>
                    </a:lnTo>
                    <a:lnTo>
                      <a:pt x="5621" y="11315"/>
                    </a:lnTo>
                    <a:lnTo>
                      <a:pt x="5889" y="11582"/>
                    </a:lnTo>
                    <a:lnTo>
                      <a:pt x="6157" y="11826"/>
                    </a:lnTo>
                    <a:lnTo>
                      <a:pt x="6449" y="12069"/>
                    </a:lnTo>
                    <a:lnTo>
                      <a:pt x="6765" y="12264"/>
                    </a:lnTo>
                    <a:lnTo>
                      <a:pt x="7106" y="12434"/>
                    </a:lnTo>
                    <a:lnTo>
                      <a:pt x="7446" y="12580"/>
                    </a:lnTo>
                    <a:lnTo>
                      <a:pt x="7787" y="12677"/>
                    </a:lnTo>
                    <a:lnTo>
                      <a:pt x="8127" y="12775"/>
                    </a:lnTo>
                    <a:lnTo>
                      <a:pt x="8492" y="12823"/>
                    </a:lnTo>
                    <a:lnTo>
                      <a:pt x="8833" y="12848"/>
                    </a:lnTo>
                    <a:lnTo>
                      <a:pt x="9174" y="12872"/>
                    </a:lnTo>
                    <a:lnTo>
                      <a:pt x="9539" y="12823"/>
                    </a:lnTo>
                    <a:lnTo>
                      <a:pt x="9879" y="12775"/>
                    </a:lnTo>
                    <a:lnTo>
                      <a:pt x="10196" y="12702"/>
                    </a:lnTo>
                    <a:lnTo>
                      <a:pt x="10536" y="12580"/>
                    </a:lnTo>
                    <a:lnTo>
                      <a:pt x="10828" y="12434"/>
                    </a:lnTo>
                    <a:lnTo>
                      <a:pt x="11145" y="12264"/>
                    </a:lnTo>
                    <a:lnTo>
                      <a:pt x="11412" y="12045"/>
                    </a:lnTo>
                    <a:lnTo>
                      <a:pt x="11680" y="11826"/>
                    </a:lnTo>
                    <a:lnTo>
                      <a:pt x="11923" y="11558"/>
                    </a:lnTo>
                    <a:lnTo>
                      <a:pt x="12167" y="11266"/>
                    </a:lnTo>
                    <a:lnTo>
                      <a:pt x="12337" y="10974"/>
                    </a:lnTo>
                    <a:lnTo>
                      <a:pt x="12507" y="10658"/>
                    </a:lnTo>
                    <a:lnTo>
                      <a:pt x="12653" y="10317"/>
                    </a:lnTo>
                    <a:lnTo>
                      <a:pt x="12775" y="9976"/>
                    </a:lnTo>
                    <a:lnTo>
                      <a:pt x="12872" y="9611"/>
                    </a:lnTo>
                    <a:lnTo>
                      <a:pt x="12921" y="9246"/>
                    </a:lnTo>
                    <a:lnTo>
                      <a:pt x="12970" y="8881"/>
                    </a:lnTo>
                    <a:lnTo>
                      <a:pt x="12994" y="8516"/>
                    </a:lnTo>
                    <a:lnTo>
                      <a:pt x="12970" y="8151"/>
                    </a:lnTo>
                    <a:lnTo>
                      <a:pt x="12945" y="7786"/>
                    </a:lnTo>
                    <a:lnTo>
                      <a:pt x="12872" y="7446"/>
                    </a:lnTo>
                    <a:lnTo>
                      <a:pt x="12751" y="7105"/>
                    </a:lnTo>
                    <a:lnTo>
                      <a:pt x="12629" y="6765"/>
                    </a:lnTo>
                    <a:lnTo>
                      <a:pt x="12459" y="6448"/>
                    </a:lnTo>
                    <a:lnTo>
                      <a:pt x="12264" y="6156"/>
                    </a:lnTo>
                    <a:lnTo>
                      <a:pt x="12045" y="5864"/>
                    </a:lnTo>
                    <a:lnTo>
                      <a:pt x="11656" y="5499"/>
                    </a:lnTo>
                    <a:lnTo>
                      <a:pt x="11193" y="5134"/>
                    </a:lnTo>
                    <a:lnTo>
                      <a:pt x="10950" y="4964"/>
                    </a:lnTo>
                    <a:lnTo>
                      <a:pt x="10707" y="4818"/>
                    </a:lnTo>
                    <a:lnTo>
                      <a:pt x="10439" y="4672"/>
                    </a:lnTo>
                    <a:lnTo>
                      <a:pt x="10171" y="4550"/>
                    </a:lnTo>
                    <a:lnTo>
                      <a:pt x="9904" y="4453"/>
                    </a:lnTo>
                    <a:lnTo>
                      <a:pt x="9636" y="4356"/>
                    </a:lnTo>
                    <a:lnTo>
                      <a:pt x="9344" y="4307"/>
                    </a:lnTo>
                    <a:lnTo>
                      <a:pt x="9076" y="4258"/>
                    </a:lnTo>
                    <a:close/>
                    <a:moveTo>
                      <a:pt x="7519" y="487"/>
                    </a:moveTo>
                    <a:lnTo>
                      <a:pt x="7787" y="511"/>
                    </a:lnTo>
                    <a:lnTo>
                      <a:pt x="8590" y="511"/>
                    </a:lnTo>
                    <a:lnTo>
                      <a:pt x="9271" y="560"/>
                    </a:lnTo>
                    <a:lnTo>
                      <a:pt x="9612" y="584"/>
                    </a:lnTo>
                    <a:lnTo>
                      <a:pt x="9952" y="584"/>
                    </a:lnTo>
                    <a:lnTo>
                      <a:pt x="9928" y="779"/>
                    </a:lnTo>
                    <a:lnTo>
                      <a:pt x="9952" y="949"/>
                    </a:lnTo>
                    <a:lnTo>
                      <a:pt x="9636" y="852"/>
                    </a:lnTo>
                    <a:lnTo>
                      <a:pt x="9466" y="827"/>
                    </a:lnTo>
                    <a:lnTo>
                      <a:pt x="9295" y="803"/>
                    </a:lnTo>
                    <a:lnTo>
                      <a:pt x="9149" y="803"/>
                    </a:lnTo>
                    <a:lnTo>
                      <a:pt x="9003" y="852"/>
                    </a:lnTo>
                    <a:lnTo>
                      <a:pt x="8857" y="900"/>
                    </a:lnTo>
                    <a:lnTo>
                      <a:pt x="8736" y="998"/>
                    </a:lnTo>
                    <a:lnTo>
                      <a:pt x="8711" y="1046"/>
                    </a:lnTo>
                    <a:lnTo>
                      <a:pt x="8711" y="1095"/>
                    </a:lnTo>
                    <a:lnTo>
                      <a:pt x="8760" y="1119"/>
                    </a:lnTo>
                    <a:lnTo>
                      <a:pt x="8784" y="1144"/>
                    </a:lnTo>
                    <a:lnTo>
                      <a:pt x="9125" y="1144"/>
                    </a:lnTo>
                    <a:lnTo>
                      <a:pt x="9417" y="1168"/>
                    </a:lnTo>
                    <a:lnTo>
                      <a:pt x="9709" y="1241"/>
                    </a:lnTo>
                    <a:lnTo>
                      <a:pt x="10001" y="1363"/>
                    </a:lnTo>
                    <a:lnTo>
                      <a:pt x="10025" y="1533"/>
                    </a:lnTo>
                    <a:lnTo>
                      <a:pt x="10025" y="1533"/>
                    </a:lnTo>
                    <a:lnTo>
                      <a:pt x="9782" y="1509"/>
                    </a:lnTo>
                    <a:lnTo>
                      <a:pt x="9076" y="1484"/>
                    </a:lnTo>
                    <a:lnTo>
                      <a:pt x="8833" y="1436"/>
                    </a:lnTo>
                    <a:lnTo>
                      <a:pt x="8711" y="1460"/>
                    </a:lnTo>
                    <a:lnTo>
                      <a:pt x="8590" y="1509"/>
                    </a:lnTo>
                    <a:lnTo>
                      <a:pt x="8541" y="1557"/>
                    </a:lnTo>
                    <a:lnTo>
                      <a:pt x="8541" y="1606"/>
                    </a:lnTo>
                    <a:lnTo>
                      <a:pt x="8614" y="1703"/>
                    </a:lnTo>
                    <a:lnTo>
                      <a:pt x="8687" y="1801"/>
                    </a:lnTo>
                    <a:lnTo>
                      <a:pt x="8809" y="1849"/>
                    </a:lnTo>
                    <a:lnTo>
                      <a:pt x="8930" y="1898"/>
                    </a:lnTo>
                    <a:lnTo>
                      <a:pt x="9174" y="1922"/>
                    </a:lnTo>
                    <a:lnTo>
                      <a:pt x="9417" y="1947"/>
                    </a:lnTo>
                    <a:lnTo>
                      <a:pt x="9733" y="1995"/>
                    </a:lnTo>
                    <a:lnTo>
                      <a:pt x="10098" y="2044"/>
                    </a:lnTo>
                    <a:lnTo>
                      <a:pt x="10147" y="2409"/>
                    </a:lnTo>
                    <a:lnTo>
                      <a:pt x="9952" y="2360"/>
                    </a:lnTo>
                    <a:lnTo>
                      <a:pt x="9782" y="2312"/>
                    </a:lnTo>
                    <a:lnTo>
                      <a:pt x="9417" y="2263"/>
                    </a:lnTo>
                    <a:lnTo>
                      <a:pt x="9149" y="2214"/>
                    </a:lnTo>
                    <a:lnTo>
                      <a:pt x="8882" y="2214"/>
                    </a:lnTo>
                    <a:lnTo>
                      <a:pt x="8833" y="2239"/>
                    </a:lnTo>
                    <a:lnTo>
                      <a:pt x="8809" y="2263"/>
                    </a:lnTo>
                    <a:lnTo>
                      <a:pt x="8809" y="2312"/>
                    </a:lnTo>
                    <a:lnTo>
                      <a:pt x="8809" y="2336"/>
                    </a:lnTo>
                    <a:lnTo>
                      <a:pt x="8882" y="2458"/>
                    </a:lnTo>
                    <a:lnTo>
                      <a:pt x="8979" y="2555"/>
                    </a:lnTo>
                    <a:lnTo>
                      <a:pt x="9101" y="2628"/>
                    </a:lnTo>
                    <a:lnTo>
                      <a:pt x="9247" y="2652"/>
                    </a:lnTo>
                    <a:lnTo>
                      <a:pt x="9636" y="2750"/>
                    </a:lnTo>
                    <a:lnTo>
                      <a:pt x="10025" y="2798"/>
                    </a:lnTo>
                    <a:lnTo>
                      <a:pt x="10171" y="2798"/>
                    </a:lnTo>
                    <a:lnTo>
                      <a:pt x="10220" y="2750"/>
                    </a:lnTo>
                    <a:lnTo>
                      <a:pt x="10244" y="2725"/>
                    </a:lnTo>
                    <a:lnTo>
                      <a:pt x="10317" y="2871"/>
                    </a:lnTo>
                    <a:lnTo>
                      <a:pt x="10366" y="2944"/>
                    </a:lnTo>
                    <a:lnTo>
                      <a:pt x="10439" y="2993"/>
                    </a:lnTo>
                    <a:lnTo>
                      <a:pt x="10585" y="2993"/>
                    </a:lnTo>
                    <a:lnTo>
                      <a:pt x="10877" y="3066"/>
                    </a:lnTo>
                    <a:lnTo>
                      <a:pt x="11145" y="3188"/>
                    </a:lnTo>
                    <a:lnTo>
                      <a:pt x="11388" y="3334"/>
                    </a:lnTo>
                    <a:lnTo>
                      <a:pt x="11631" y="3504"/>
                    </a:lnTo>
                    <a:lnTo>
                      <a:pt x="11704" y="3528"/>
                    </a:lnTo>
                    <a:lnTo>
                      <a:pt x="11753" y="3553"/>
                    </a:lnTo>
                    <a:lnTo>
                      <a:pt x="11875" y="3553"/>
                    </a:lnTo>
                    <a:lnTo>
                      <a:pt x="11972" y="3480"/>
                    </a:lnTo>
                    <a:lnTo>
                      <a:pt x="12021" y="3382"/>
                    </a:lnTo>
                    <a:lnTo>
                      <a:pt x="12167" y="3309"/>
                    </a:lnTo>
                    <a:lnTo>
                      <a:pt x="12288" y="3212"/>
                    </a:lnTo>
                    <a:lnTo>
                      <a:pt x="12532" y="3017"/>
                    </a:lnTo>
                    <a:lnTo>
                      <a:pt x="13043" y="2652"/>
                    </a:lnTo>
                    <a:lnTo>
                      <a:pt x="13335" y="2458"/>
                    </a:lnTo>
                    <a:lnTo>
                      <a:pt x="13602" y="2336"/>
                    </a:lnTo>
                    <a:lnTo>
                      <a:pt x="13675" y="2287"/>
                    </a:lnTo>
                    <a:lnTo>
                      <a:pt x="13724" y="2239"/>
                    </a:lnTo>
                    <a:lnTo>
                      <a:pt x="13846" y="2312"/>
                    </a:lnTo>
                    <a:lnTo>
                      <a:pt x="14162" y="2555"/>
                    </a:lnTo>
                    <a:lnTo>
                      <a:pt x="14454" y="2823"/>
                    </a:lnTo>
                    <a:lnTo>
                      <a:pt x="14722" y="3090"/>
                    </a:lnTo>
                    <a:lnTo>
                      <a:pt x="14989" y="3358"/>
                    </a:lnTo>
                    <a:lnTo>
                      <a:pt x="15087" y="3504"/>
                    </a:lnTo>
                    <a:lnTo>
                      <a:pt x="15208" y="3626"/>
                    </a:lnTo>
                    <a:lnTo>
                      <a:pt x="14989" y="3869"/>
                    </a:lnTo>
                    <a:lnTo>
                      <a:pt x="14892" y="3747"/>
                    </a:lnTo>
                    <a:lnTo>
                      <a:pt x="14746" y="3626"/>
                    </a:lnTo>
                    <a:lnTo>
                      <a:pt x="14478" y="3431"/>
                    </a:lnTo>
                    <a:lnTo>
                      <a:pt x="14381" y="3334"/>
                    </a:lnTo>
                    <a:lnTo>
                      <a:pt x="14235" y="3261"/>
                    </a:lnTo>
                    <a:lnTo>
                      <a:pt x="14113" y="3212"/>
                    </a:lnTo>
                    <a:lnTo>
                      <a:pt x="13919" y="3212"/>
                    </a:lnTo>
                    <a:lnTo>
                      <a:pt x="13894" y="3261"/>
                    </a:lnTo>
                    <a:lnTo>
                      <a:pt x="13870" y="3309"/>
                    </a:lnTo>
                    <a:lnTo>
                      <a:pt x="13894" y="3358"/>
                    </a:lnTo>
                    <a:lnTo>
                      <a:pt x="13967" y="3455"/>
                    </a:lnTo>
                    <a:lnTo>
                      <a:pt x="14040" y="3553"/>
                    </a:lnTo>
                    <a:lnTo>
                      <a:pt x="14259" y="3723"/>
                    </a:lnTo>
                    <a:lnTo>
                      <a:pt x="14503" y="3966"/>
                    </a:lnTo>
                    <a:lnTo>
                      <a:pt x="14624" y="4064"/>
                    </a:lnTo>
                    <a:lnTo>
                      <a:pt x="14770" y="4161"/>
                    </a:lnTo>
                    <a:lnTo>
                      <a:pt x="14600" y="4429"/>
                    </a:lnTo>
                    <a:lnTo>
                      <a:pt x="14454" y="4283"/>
                    </a:lnTo>
                    <a:lnTo>
                      <a:pt x="14332" y="4137"/>
                    </a:lnTo>
                    <a:lnTo>
                      <a:pt x="14235" y="4015"/>
                    </a:lnTo>
                    <a:lnTo>
                      <a:pt x="14138" y="3893"/>
                    </a:lnTo>
                    <a:lnTo>
                      <a:pt x="14016" y="3820"/>
                    </a:lnTo>
                    <a:lnTo>
                      <a:pt x="13894" y="3747"/>
                    </a:lnTo>
                    <a:lnTo>
                      <a:pt x="13846" y="3747"/>
                    </a:lnTo>
                    <a:lnTo>
                      <a:pt x="13821" y="3772"/>
                    </a:lnTo>
                    <a:lnTo>
                      <a:pt x="13797" y="3820"/>
                    </a:lnTo>
                    <a:lnTo>
                      <a:pt x="13797" y="3845"/>
                    </a:lnTo>
                    <a:lnTo>
                      <a:pt x="13821" y="3991"/>
                    </a:lnTo>
                    <a:lnTo>
                      <a:pt x="13894" y="4137"/>
                    </a:lnTo>
                    <a:lnTo>
                      <a:pt x="14040" y="4429"/>
                    </a:lnTo>
                    <a:lnTo>
                      <a:pt x="14186" y="4623"/>
                    </a:lnTo>
                    <a:lnTo>
                      <a:pt x="14332" y="4794"/>
                    </a:lnTo>
                    <a:lnTo>
                      <a:pt x="14235" y="4964"/>
                    </a:lnTo>
                    <a:lnTo>
                      <a:pt x="14089" y="5159"/>
                    </a:lnTo>
                    <a:lnTo>
                      <a:pt x="13967" y="4964"/>
                    </a:lnTo>
                    <a:lnTo>
                      <a:pt x="13821" y="4769"/>
                    </a:lnTo>
                    <a:lnTo>
                      <a:pt x="13675" y="4599"/>
                    </a:lnTo>
                    <a:lnTo>
                      <a:pt x="13554" y="4380"/>
                    </a:lnTo>
                    <a:lnTo>
                      <a:pt x="13505" y="4331"/>
                    </a:lnTo>
                    <a:lnTo>
                      <a:pt x="13432" y="4307"/>
                    </a:lnTo>
                    <a:lnTo>
                      <a:pt x="13359" y="4307"/>
                    </a:lnTo>
                    <a:lnTo>
                      <a:pt x="13335" y="4356"/>
                    </a:lnTo>
                    <a:lnTo>
                      <a:pt x="13310" y="4380"/>
                    </a:lnTo>
                    <a:lnTo>
                      <a:pt x="13310" y="4526"/>
                    </a:lnTo>
                    <a:lnTo>
                      <a:pt x="13335" y="4648"/>
                    </a:lnTo>
                    <a:lnTo>
                      <a:pt x="13383" y="4769"/>
                    </a:lnTo>
                    <a:lnTo>
                      <a:pt x="13456" y="4891"/>
                    </a:lnTo>
                    <a:lnTo>
                      <a:pt x="13846" y="5548"/>
                    </a:lnTo>
                    <a:lnTo>
                      <a:pt x="13919" y="5597"/>
                    </a:lnTo>
                    <a:lnTo>
                      <a:pt x="13992" y="5621"/>
                    </a:lnTo>
                    <a:lnTo>
                      <a:pt x="14016" y="5645"/>
                    </a:lnTo>
                    <a:lnTo>
                      <a:pt x="14065" y="5670"/>
                    </a:lnTo>
                    <a:lnTo>
                      <a:pt x="14186" y="5986"/>
                    </a:lnTo>
                    <a:lnTo>
                      <a:pt x="14259" y="6302"/>
                    </a:lnTo>
                    <a:lnTo>
                      <a:pt x="14284" y="6497"/>
                    </a:lnTo>
                    <a:lnTo>
                      <a:pt x="14284" y="6692"/>
                    </a:lnTo>
                    <a:lnTo>
                      <a:pt x="14308" y="6886"/>
                    </a:lnTo>
                    <a:lnTo>
                      <a:pt x="14332" y="7081"/>
                    </a:lnTo>
                    <a:lnTo>
                      <a:pt x="14381" y="7154"/>
                    </a:lnTo>
                    <a:lnTo>
                      <a:pt x="14454" y="7203"/>
                    </a:lnTo>
                    <a:lnTo>
                      <a:pt x="14527" y="7227"/>
                    </a:lnTo>
                    <a:lnTo>
                      <a:pt x="14624" y="7227"/>
                    </a:lnTo>
                    <a:lnTo>
                      <a:pt x="14722" y="7276"/>
                    </a:lnTo>
                    <a:lnTo>
                      <a:pt x="14843" y="7300"/>
                    </a:lnTo>
                    <a:lnTo>
                      <a:pt x="15111" y="7348"/>
                    </a:lnTo>
                    <a:lnTo>
                      <a:pt x="15598" y="7373"/>
                    </a:lnTo>
                    <a:lnTo>
                      <a:pt x="15962" y="7446"/>
                    </a:lnTo>
                    <a:lnTo>
                      <a:pt x="16352" y="7519"/>
                    </a:lnTo>
                    <a:lnTo>
                      <a:pt x="16571" y="7592"/>
                    </a:lnTo>
                    <a:lnTo>
                      <a:pt x="16692" y="7640"/>
                    </a:lnTo>
                    <a:lnTo>
                      <a:pt x="16814" y="7640"/>
                    </a:lnTo>
                    <a:lnTo>
                      <a:pt x="16765" y="7957"/>
                    </a:lnTo>
                    <a:lnTo>
                      <a:pt x="16765" y="8249"/>
                    </a:lnTo>
                    <a:lnTo>
                      <a:pt x="16765" y="8857"/>
                    </a:lnTo>
                    <a:lnTo>
                      <a:pt x="16765" y="9344"/>
                    </a:lnTo>
                    <a:lnTo>
                      <a:pt x="16765" y="9587"/>
                    </a:lnTo>
                    <a:lnTo>
                      <a:pt x="16790" y="9855"/>
                    </a:lnTo>
                    <a:lnTo>
                      <a:pt x="16522" y="9855"/>
                    </a:lnTo>
                    <a:lnTo>
                      <a:pt x="16571" y="9757"/>
                    </a:lnTo>
                    <a:lnTo>
                      <a:pt x="16546" y="9636"/>
                    </a:lnTo>
                    <a:lnTo>
                      <a:pt x="16522" y="9417"/>
                    </a:lnTo>
                    <a:lnTo>
                      <a:pt x="16473" y="9125"/>
                    </a:lnTo>
                    <a:lnTo>
                      <a:pt x="16449" y="9003"/>
                    </a:lnTo>
                    <a:lnTo>
                      <a:pt x="16400" y="8857"/>
                    </a:lnTo>
                    <a:lnTo>
                      <a:pt x="16376" y="8833"/>
                    </a:lnTo>
                    <a:lnTo>
                      <a:pt x="16327" y="8808"/>
                    </a:lnTo>
                    <a:lnTo>
                      <a:pt x="16279" y="8833"/>
                    </a:lnTo>
                    <a:lnTo>
                      <a:pt x="16254" y="8857"/>
                    </a:lnTo>
                    <a:lnTo>
                      <a:pt x="16206" y="9003"/>
                    </a:lnTo>
                    <a:lnTo>
                      <a:pt x="16181" y="9125"/>
                    </a:lnTo>
                    <a:lnTo>
                      <a:pt x="16133" y="9417"/>
                    </a:lnTo>
                    <a:lnTo>
                      <a:pt x="16133" y="9660"/>
                    </a:lnTo>
                    <a:lnTo>
                      <a:pt x="16157" y="9782"/>
                    </a:lnTo>
                    <a:lnTo>
                      <a:pt x="16206" y="9903"/>
                    </a:lnTo>
                    <a:lnTo>
                      <a:pt x="15768" y="9928"/>
                    </a:lnTo>
                    <a:lnTo>
                      <a:pt x="15671" y="9928"/>
                    </a:lnTo>
                    <a:lnTo>
                      <a:pt x="15719" y="9806"/>
                    </a:lnTo>
                    <a:lnTo>
                      <a:pt x="15768" y="9538"/>
                    </a:lnTo>
                    <a:lnTo>
                      <a:pt x="15841" y="9246"/>
                    </a:lnTo>
                    <a:lnTo>
                      <a:pt x="15865" y="8954"/>
                    </a:lnTo>
                    <a:lnTo>
                      <a:pt x="15841" y="8906"/>
                    </a:lnTo>
                    <a:lnTo>
                      <a:pt x="15817" y="8881"/>
                    </a:lnTo>
                    <a:lnTo>
                      <a:pt x="15744" y="8808"/>
                    </a:lnTo>
                    <a:lnTo>
                      <a:pt x="15671" y="8808"/>
                    </a:lnTo>
                    <a:lnTo>
                      <a:pt x="15622" y="8857"/>
                    </a:lnTo>
                    <a:lnTo>
                      <a:pt x="15573" y="8930"/>
                    </a:lnTo>
                    <a:lnTo>
                      <a:pt x="15427" y="9441"/>
                    </a:lnTo>
                    <a:lnTo>
                      <a:pt x="15330" y="9709"/>
                    </a:lnTo>
                    <a:lnTo>
                      <a:pt x="15330" y="9830"/>
                    </a:lnTo>
                    <a:lnTo>
                      <a:pt x="15330" y="9903"/>
                    </a:lnTo>
                    <a:lnTo>
                      <a:pt x="15354" y="9928"/>
                    </a:lnTo>
                    <a:lnTo>
                      <a:pt x="15135" y="9952"/>
                    </a:lnTo>
                    <a:lnTo>
                      <a:pt x="14916" y="9976"/>
                    </a:lnTo>
                    <a:lnTo>
                      <a:pt x="14965" y="9636"/>
                    </a:lnTo>
                    <a:lnTo>
                      <a:pt x="14989" y="9344"/>
                    </a:lnTo>
                    <a:lnTo>
                      <a:pt x="14989" y="9173"/>
                    </a:lnTo>
                    <a:lnTo>
                      <a:pt x="14941" y="9027"/>
                    </a:lnTo>
                    <a:lnTo>
                      <a:pt x="14916" y="8979"/>
                    </a:lnTo>
                    <a:lnTo>
                      <a:pt x="14868" y="8954"/>
                    </a:lnTo>
                    <a:lnTo>
                      <a:pt x="14819" y="8954"/>
                    </a:lnTo>
                    <a:lnTo>
                      <a:pt x="14770" y="8979"/>
                    </a:lnTo>
                    <a:lnTo>
                      <a:pt x="14697" y="9100"/>
                    </a:lnTo>
                    <a:lnTo>
                      <a:pt x="14649" y="9198"/>
                    </a:lnTo>
                    <a:lnTo>
                      <a:pt x="14600" y="9465"/>
                    </a:lnTo>
                    <a:lnTo>
                      <a:pt x="14405" y="10171"/>
                    </a:lnTo>
                    <a:lnTo>
                      <a:pt x="14405" y="10244"/>
                    </a:lnTo>
                    <a:lnTo>
                      <a:pt x="14430" y="10317"/>
                    </a:lnTo>
                    <a:lnTo>
                      <a:pt x="14284" y="10585"/>
                    </a:lnTo>
                    <a:lnTo>
                      <a:pt x="14162" y="10877"/>
                    </a:lnTo>
                    <a:lnTo>
                      <a:pt x="14065" y="11047"/>
                    </a:lnTo>
                    <a:lnTo>
                      <a:pt x="13943" y="11193"/>
                    </a:lnTo>
                    <a:lnTo>
                      <a:pt x="13724" y="11461"/>
                    </a:lnTo>
                    <a:lnTo>
                      <a:pt x="13675" y="11558"/>
                    </a:lnTo>
                    <a:lnTo>
                      <a:pt x="13675" y="11631"/>
                    </a:lnTo>
                    <a:lnTo>
                      <a:pt x="13675" y="11704"/>
                    </a:lnTo>
                    <a:lnTo>
                      <a:pt x="13724" y="11753"/>
                    </a:lnTo>
                    <a:lnTo>
                      <a:pt x="13773" y="11801"/>
                    </a:lnTo>
                    <a:lnTo>
                      <a:pt x="13846" y="11826"/>
                    </a:lnTo>
                    <a:lnTo>
                      <a:pt x="13919" y="11826"/>
                    </a:lnTo>
                    <a:lnTo>
                      <a:pt x="13992" y="11777"/>
                    </a:lnTo>
                    <a:lnTo>
                      <a:pt x="14113" y="11972"/>
                    </a:lnTo>
                    <a:lnTo>
                      <a:pt x="14259" y="12142"/>
                    </a:lnTo>
                    <a:lnTo>
                      <a:pt x="14551" y="12507"/>
                    </a:lnTo>
                    <a:lnTo>
                      <a:pt x="14868" y="12945"/>
                    </a:lnTo>
                    <a:lnTo>
                      <a:pt x="15135" y="13407"/>
                    </a:lnTo>
                    <a:lnTo>
                      <a:pt x="14941" y="13651"/>
                    </a:lnTo>
                    <a:lnTo>
                      <a:pt x="14722" y="13894"/>
                    </a:lnTo>
                    <a:lnTo>
                      <a:pt x="14284" y="14332"/>
                    </a:lnTo>
                    <a:lnTo>
                      <a:pt x="13943" y="14673"/>
                    </a:lnTo>
                    <a:lnTo>
                      <a:pt x="13773" y="14843"/>
                    </a:lnTo>
                    <a:lnTo>
                      <a:pt x="13627" y="15038"/>
                    </a:lnTo>
                    <a:lnTo>
                      <a:pt x="13383" y="14867"/>
                    </a:lnTo>
                    <a:lnTo>
                      <a:pt x="13578" y="14794"/>
                    </a:lnTo>
                    <a:lnTo>
                      <a:pt x="13748" y="14673"/>
                    </a:lnTo>
                    <a:lnTo>
                      <a:pt x="14040" y="14478"/>
                    </a:lnTo>
                    <a:lnTo>
                      <a:pt x="14113" y="14429"/>
                    </a:lnTo>
                    <a:lnTo>
                      <a:pt x="14138" y="14356"/>
                    </a:lnTo>
                    <a:lnTo>
                      <a:pt x="14138" y="14283"/>
                    </a:lnTo>
                    <a:lnTo>
                      <a:pt x="14113" y="14235"/>
                    </a:lnTo>
                    <a:lnTo>
                      <a:pt x="14065" y="14186"/>
                    </a:lnTo>
                    <a:lnTo>
                      <a:pt x="14016" y="14162"/>
                    </a:lnTo>
                    <a:lnTo>
                      <a:pt x="13943" y="14137"/>
                    </a:lnTo>
                    <a:lnTo>
                      <a:pt x="13870" y="14162"/>
                    </a:lnTo>
                    <a:lnTo>
                      <a:pt x="13602" y="14308"/>
                    </a:lnTo>
                    <a:lnTo>
                      <a:pt x="13335" y="14478"/>
                    </a:lnTo>
                    <a:lnTo>
                      <a:pt x="13043" y="14624"/>
                    </a:lnTo>
                    <a:lnTo>
                      <a:pt x="12897" y="14527"/>
                    </a:lnTo>
                    <a:lnTo>
                      <a:pt x="12945" y="14502"/>
                    </a:lnTo>
                    <a:lnTo>
                      <a:pt x="13213" y="14332"/>
                    </a:lnTo>
                    <a:lnTo>
                      <a:pt x="13310" y="14210"/>
                    </a:lnTo>
                    <a:lnTo>
                      <a:pt x="13383" y="14113"/>
                    </a:lnTo>
                    <a:lnTo>
                      <a:pt x="13408" y="14040"/>
                    </a:lnTo>
                    <a:lnTo>
                      <a:pt x="13408" y="13967"/>
                    </a:lnTo>
                    <a:lnTo>
                      <a:pt x="13383" y="13918"/>
                    </a:lnTo>
                    <a:lnTo>
                      <a:pt x="13359" y="13845"/>
                    </a:lnTo>
                    <a:lnTo>
                      <a:pt x="13310" y="13821"/>
                    </a:lnTo>
                    <a:lnTo>
                      <a:pt x="13237" y="13797"/>
                    </a:lnTo>
                    <a:lnTo>
                      <a:pt x="13189" y="13797"/>
                    </a:lnTo>
                    <a:lnTo>
                      <a:pt x="13116" y="13821"/>
                    </a:lnTo>
                    <a:lnTo>
                      <a:pt x="13018" y="13894"/>
                    </a:lnTo>
                    <a:lnTo>
                      <a:pt x="12921" y="13991"/>
                    </a:lnTo>
                    <a:lnTo>
                      <a:pt x="12799" y="14089"/>
                    </a:lnTo>
                    <a:lnTo>
                      <a:pt x="12702" y="14162"/>
                    </a:lnTo>
                    <a:lnTo>
                      <a:pt x="12556" y="14283"/>
                    </a:lnTo>
                    <a:lnTo>
                      <a:pt x="12264" y="14040"/>
                    </a:lnTo>
                    <a:lnTo>
                      <a:pt x="12532" y="13870"/>
                    </a:lnTo>
                    <a:lnTo>
                      <a:pt x="12653" y="13797"/>
                    </a:lnTo>
                    <a:lnTo>
                      <a:pt x="12799" y="13699"/>
                    </a:lnTo>
                    <a:lnTo>
                      <a:pt x="12848" y="13651"/>
                    </a:lnTo>
                    <a:lnTo>
                      <a:pt x="12897" y="13578"/>
                    </a:lnTo>
                    <a:lnTo>
                      <a:pt x="12921" y="13505"/>
                    </a:lnTo>
                    <a:lnTo>
                      <a:pt x="12897" y="13432"/>
                    </a:lnTo>
                    <a:lnTo>
                      <a:pt x="12872" y="13359"/>
                    </a:lnTo>
                    <a:lnTo>
                      <a:pt x="12824" y="13334"/>
                    </a:lnTo>
                    <a:lnTo>
                      <a:pt x="12702" y="13334"/>
                    </a:lnTo>
                    <a:lnTo>
                      <a:pt x="12556" y="13407"/>
                    </a:lnTo>
                    <a:lnTo>
                      <a:pt x="12459" y="13480"/>
                    </a:lnTo>
                    <a:lnTo>
                      <a:pt x="12167" y="13651"/>
                    </a:lnTo>
                    <a:lnTo>
                      <a:pt x="11899" y="13821"/>
                    </a:lnTo>
                    <a:lnTo>
                      <a:pt x="11777" y="13797"/>
                    </a:lnTo>
                    <a:lnTo>
                      <a:pt x="11680" y="13772"/>
                    </a:lnTo>
                    <a:lnTo>
                      <a:pt x="11607" y="13797"/>
                    </a:lnTo>
                    <a:lnTo>
                      <a:pt x="11558" y="13845"/>
                    </a:lnTo>
                    <a:lnTo>
                      <a:pt x="11510" y="13821"/>
                    </a:lnTo>
                    <a:lnTo>
                      <a:pt x="11437" y="13845"/>
                    </a:lnTo>
                    <a:lnTo>
                      <a:pt x="11388" y="13845"/>
                    </a:lnTo>
                    <a:lnTo>
                      <a:pt x="11266" y="13918"/>
                    </a:lnTo>
                    <a:lnTo>
                      <a:pt x="11120" y="14016"/>
                    </a:lnTo>
                    <a:lnTo>
                      <a:pt x="10974" y="14064"/>
                    </a:lnTo>
                    <a:lnTo>
                      <a:pt x="10682" y="14137"/>
                    </a:lnTo>
                    <a:lnTo>
                      <a:pt x="10536" y="14186"/>
                    </a:lnTo>
                    <a:lnTo>
                      <a:pt x="10415" y="14283"/>
                    </a:lnTo>
                    <a:lnTo>
                      <a:pt x="10269" y="14283"/>
                    </a:lnTo>
                    <a:lnTo>
                      <a:pt x="10220" y="14332"/>
                    </a:lnTo>
                    <a:lnTo>
                      <a:pt x="10171" y="14405"/>
                    </a:lnTo>
                    <a:lnTo>
                      <a:pt x="10171" y="14429"/>
                    </a:lnTo>
                    <a:lnTo>
                      <a:pt x="10123" y="14429"/>
                    </a:lnTo>
                    <a:lnTo>
                      <a:pt x="10001" y="14478"/>
                    </a:lnTo>
                    <a:lnTo>
                      <a:pt x="9879" y="14527"/>
                    </a:lnTo>
                    <a:lnTo>
                      <a:pt x="9636" y="14648"/>
                    </a:lnTo>
                    <a:lnTo>
                      <a:pt x="9514" y="14697"/>
                    </a:lnTo>
                    <a:lnTo>
                      <a:pt x="9393" y="14721"/>
                    </a:lnTo>
                    <a:lnTo>
                      <a:pt x="9271" y="14746"/>
                    </a:lnTo>
                    <a:lnTo>
                      <a:pt x="9149" y="14794"/>
                    </a:lnTo>
                    <a:lnTo>
                      <a:pt x="9101" y="14867"/>
                    </a:lnTo>
                    <a:lnTo>
                      <a:pt x="9101" y="14892"/>
                    </a:lnTo>
                    <a:lnTo>
                      <a:pt x="9125" y="14940"/>
                    </a:lnTo>
                    <a:lnTo>
                      <a:pt x="9198" y="15013"/>
                    </a:lnTo>
                    <a:lnTo>
                      <a:pt x="9295" y="15062"/>
                    </a:lnTo>
                    <a:lnTo>
                      <a:pt x="9417" y="15086"/>
                    </a:lnTo>
                    <a:lnTo>
                      <a:pt x="9539" y="15062"/>
                    </a:lnTo>
                    <a:lnTo>
                      <a:pt x="9685" y="15038"/>
                    </a:lnTo>
                    <a:lnTo>
                      <a:pt x="9831" y="14989"/>
                    </a:lnTo>
                    <a:lnTo>
                      <a:pt x="10098" y="14843"/>
                    </a:lnTo>
                    <a:lnTo>
                      <a:pt x="10074" y="14989"/>
                    </a:lnTo>
                    <a:lnTo>
                      <a:pt x="9879" y="15086"/>
                    </a:lnTo>
                    <a:lnTo>
                      <a:pt x="9660" y="15208"/>
                    </a:lnTo>
                    <a:lnTo>
                      <a:pt x="9417" y="15281"/>
                    </a:lnTo>
                    <a:lnTo>
                      <a:pt x="9295" y="15330"/>
                    </a:lnTo>
                    <a:lnTo>
                      <a:pt x="9198" y="15403"/>
                    </a:lnTo>
                    <a:lnTo>
                      <a:pt x="9174" y="15476"/>
                    </a:lnTo>
                    <a:lnTo>
                      <a:pt x="9198" y="15500"/>
                    </a:lnTo>
                    <a:lnTo>
                      <a:pt x="9198" y="15548"/>
                    </a:lnTo>
                    <a:lnTo>
                      <a:pt x="9271" y="15597"/>
                    </a:lnTo>
                    <a:lnTo>
                      <a:pt x="9344" y="15621"/>
                    </a:lnTo>
                    <a:lnTo>
                      <a:pt x="9417" y="15646"/>
                    </a:lnTo>
                    <a:lnTo>
                      <a:pt x="9514" y="15621"/>
                    </a:lnTo>
                    <a:lnTo>
                      <a:pt x="9685" y="15597"/>
                    </a:lnTo>
                    <a:lnTo>
                      <a:pt x="9831" y="15548"/>
                    </a:lnTo>
                    <a:lnTo>
                      <a:pt x="10001" y="15476"/>
                    </a:lnTo>
                    <a:lnTo>
                      <a:pt x="9977" y="15767"/>
                    </a:lnTo>
                    <a:lnTo>
                      <a:pt x="9952" y="15792"/>
                    </a:lnTo>
                    <a:lnTo>
                      <a:pt x="9904" y="15816"/>
                    </a:lnTo>
                    <a:lnTo>
                      <a:pt x="9636" y="15913"/>
                    </a:lnTo>
                    <a:lnTo>
                      <a:pt x="9368" y="15986"/>
                    </a:lnTo>
                    <a:lnTo>
                      <a:pt x="9198" y="16011"/>
                    </a:lnTo>
                    <a:lnTo>
                      <a:pt x="9125" y="16059"/>
                    </a:lnTo>
                    <a:lnTo>
                      <a:pt x="9101" y="16084"/>
                    </a:lnTo>
                    <a:lnTo>
                      <a:pt x="9076" y="16108"/>
                    </a:lnTo>
                    <a:lnTo>
                      <a:pt x="9076" y="16181"/>
                    </a:lnTo>
                    <a:lnTo>
                      <a:pt x="9101" y="16205"/>
                    </a:lnTo>
                    <a:lnTo>
                      <a:pt x="9198" y="16254"/>
                    </a:lnTo>
                    <a:lnTo>
                      <a:pt x="9295" y="16303"/>
                    </a:lnTo>
                    <a:lnTo>
                      <a:pt x="9636" y="16303"/>
                    </a:lnTo>
                    <a:lnTo>
                      <a:pt x="9855" y="16230"/>
                    </a:lnTo>
                    <a:lnTo>
                      <a:pt x="9831" y="16424"/>
                    </a:lnTo>
                    <a:lnTo>
                      <a:pt x="9831" y="16643"/>
                    </a:lnTo>
                    <a:lnTo>
                      <a:pt x="9271" y="16668"/>
                    </a:lnTo>
                    <a:lnTo>
                      <a:pt x="8711" y="16692"/>
                    </a:lnTo>
                    <a:lnTo>
                      <a:pt x="7981" y="16692"/>
                    </a:lnTo>
                    <a:lnTo>
                      <a:pt x="7738" y="16716"/>
                    </a:lnTo>
                    <a:lnTo>
                      <a:pt x="7763" y="16595"/>
                    </a:lnTo>
                    <a:lnTo>
                      <a:pt x="7763" y="16449"/>
                    </a:lnTo>
                    <a:lnTo>
                      <a:pt x="7738" y="16181"/>
                    </a:lnTo>
                    <a:lnTo>
                      <a:pt x="7641" y="15694"/>
                    </a:lnTo>
                    <a:lnTo>
                      <a:pt x="7592" y="15330"/>
                    </a:lnTo>
                    <a:lnTo>
                      <a:pt x="7519" y="14892"/>
                    </a:lnTo>
                    <a:lnTo>
                      <a:pt x="7471" y="14673"/>
                    </a:lnTo>
                    <a:lnTo>
                      <a:pt x="7373" y="14502"/>
                    </a:lnTo>
                    <a:lnTo>
                      <a:pt x="7276" y="14356"/>
                    </a:lnTo>
                    <a:lnTo>
                      <a:pt x="7203" y="14308"/>
                    </a:lnTo>
                    <a:lnTo>
                      <a:pt x="7130" y="14259"/>
                    </a:lnTo>
                    <a:lnTo>
                      <a:pt x="7033" y="14259"/>
                    </a:lnTo>
                    <a:lnTo>
                      <a:pt x="6960" y="14283"/>
                    </a:lnTo>
                    <a:lnTo>
                      <a:pt x="6716" y="14210"/>
                    </a:lnTo>
                    <a:lnTo>
                      <a:pt x="6497" y="14137"/>
                    </a:lnTo>
                    <a:lnTo>
                      <a:pt x="6327" y="14064"/>
                    </a:lnTo>
                    <a:lnTo>
                      <a:pt x="6157" y="13991"/>
                    </a:lnTo>
                    <a:lnTo>
                      <a:pt x="5986" y="13918"/>
                    </a:lnTo>
                    <a:lnTo>
                      <a:pt x="5816" y="13845"/>
                    </a:lnTo>
                    <a:lnTo>
                      <a:pt x="5743" y="13772"/>
                    </a:lnTo>
                    <a:lnTo>
                      <a:pt x="5646" y="13724"/>
                    </a:lnTo>
                    <a:lnTo>
                      <a:pt x="5597" y="13699"/>
                    </a:lnTo>
                    <a:lnTo>
                      <a:pt x="5548" y="13724"/>
                    </a:lnTo>
                    <a:lnTo>
                      <a:pt x="5500" y="13748"/>
                    </a:lnTo>
                    <a:lnTo>
                      <a:pt x="5427" y="13772"/>
                    </a:lnTo>
                    <a:lnTo>
                      <a:pt x="5062" y="13602"/>
                    </a:lnTo>
                    <a:lnTo>
                      <a:pt x="4843" y="13505"/>
                    </a:lnTo>
                    <a:lnTo>
                      <a:pt x="4721" y="13480"/>
                    </a:lnTo>
                    <a:lnTo>
                      <a:pt x="4648" y="13480"/>
                    </a:lnTo>
                    <a:lnTo>
                      <a:pt x="4599" y="13505"/>
                    </a:lnTo>
                    <a:lnTo>
                      <a:pt x="4551" y="13529"/>
                    </a:lnTo>
                    <a:lnTo>
                      <a:pt x="4526" y="13602"/>
                    </a:lnTo>
                    <a:lnTo>
                      <a:pt x="4551" y="13651"/>
                    </a:lnTo>
                    <a:lnTo>
                      <a:pt x="4575" y="13724"/>
                    </a:lnTo>
                    <a:lnTo>
                      <a:pt x="4672" y="13821"/>
                    </a:lnTo>
                    <a:lnTo>
                      <a:pt x="4916" y="13967"/>
                    </a:lnTo>
                    <a:lnTo>
                      <a:pt x="5135" y="14113"/>
                    </a:lnTo>
                    <a:lnTo>
                      <a:pt x="4989" y="14283"/>
                    </a:lnTo>
                    <a:lnTo>
                      <a:pt x="4940" y="14210"/>
                    </a:lnTo>
                    <a:lnTo>
                      <a:pt x="4891" y="14137"/>
                    </a:lnTo>
                    <a:lnTo>
                      <a:pt x="4843" y="14113"/>
                    </a:lnTo>
                    <a:lnTo>
                      <a:pt x="4794" y="14113"/>
                    </a:lnTo>
                    <a:lnTo>
                      <a:pt x="4672" y="14089"/>
                    </a:lnTo>
                    <a:lnTo>
                      <a:pt x="4526" y="14064"/>
                    </a:lnTo>
                    <a:lnTo>
                      <a:pt x="4380" y="13991"/>
                    </a:lnTo>
                    <a:lnTo>
                      <a:pt x="4259" y="13918"/>
                    </a:lnTo>
                    <a:lnTo>
                      <a:pt x="4137" y="13821"/>
                    </a:lnTo>
                    <a:lnTo>
                      <a:pt x="4015" y="13748"/>
                    </a:lnTo>
                    <a:lnTo>
                      <a:pt x="3894" y="13699"/>
                    </a:lnTo>
                    <a:lnTo>
                      <a:pt x="3821" y="13699"/>
                    </a:lnTo>
                    <a:lnTo>
                      <a:pt x="3796" y="13724"/>
                    </a:lnTo>
                    <a:lnTo>
                      <a:pt x="3772" y="13772"/>
                    </a:lnTo>
                    <a:lnTo>
                      <a:pt x="3772" y="13870"/>
                    </a:lnTo>
                    <a:lnTo>
                      <a:pt x="3796" y="13943"/>
                    </a:lnTo>
                    <a:lnTo>
                      <a:pt x="3845" y="14040"/>
                    </a:lnTo>
                    <a:lnTo>
                      <a:pt x="3894" y="14113"/>
                    </a:lnTo>
                    <a:lnTo>
                      <a:pt x="4015" y="14235"/>
                    </a:lnTo>
                    <a:lnTo>
                      <a:pt x="4186" y="14332"/>
                    </a:lnTo>
                    <a:lnTo>
                      <a:pt x="4307" y="14405"/>
                    </a:lnTo>
                    <a:lnTo>
                      <a:pt x="4453" y="14478"/>
                    </a:lnTo>
                    <a:lnTo>
                      <a:pt x="4599" y="14502"/>
                    </a:lnTo>
                    <a:lnTo>
                      <a:pt x="4745" y="14502"/>
                    </a:lnTo>
                    <a:lnTo>
                      <a:pt x="4380" y="14819"/>
                    </a:lnTo>
                    <a:lnTo>
                      <a:pt x="4356" y="14746"/>
                    </a:lnTo>
                    <a:lnTo>
                      <a:pt x="4307" y="14697"/>
                    </a:lnTo>
                    <a:lnTo>
                      <a:pt x="4259" y="14673"/>
                    </a:lnTo>
                    <a:lnTo>
                      <a:pt x="4186" y="14648"/>
                    </a:lnTo>
                    <a:lnTo>
                      <a:pt x="4088" y="14648"/>
                    </a:lnTo>
                    <a:lnTo>
                      <a:pt x="3991" y="14600"/>
                    </a:lnTo>
                    <a:lnTo>
                      <a:pt x="3845" y="14502"/>
                    </a:lnTo>
                    <a:lnTo>
                      <a:pt x="3675" y="14356"/>
                    </a:lnTo>
                    <a:lnTo>
                      <a:pt x="3626" y="14332"/>
                    </a:lnTo>
                    <a:lnTo>
                      <a:pt x="3577" y="14308"/>
                    </a:lnTo>
                    <a:lnTo>
                      <a:pt x="3529" y="14283"/>
                    </a:lnTo>
                    <a:lnTo>
                      <a:pt x="3480" y="14259"/>
                    </a:lnTo>
                    <a:lnTo>
                      <a:pt x="3431" y="14259"/>
                    </a:lnTo>
                    <a:lnTo>
                      <a:pt x="3407" y="14283"/>
                    </a:lnTo>
                    <a:lnTo>
                      <a:pt x="3383" y="14405"/>
                    </a:lnTo>
                    <a:lnTo>
                      <a:pt x="3358" y="14478"/>
                    </a:lnTo>
                    <a:lnTo>
                      <a:pt x="3383" y="14551"/>
                    </a:lnTo>
                    <a:lnTo>
                      <a:pt x="3407" y="14624"/>
                    </a:lnTo>
                    <a:lnTo>
                      <a:pt x="3456" y="14697"/>
                    </a:lnTo>
                    <a:lnTo>
                      <a:pt x="3577" y="14819"/>
                    </a:lnTo>
                    <a:lnTo>
                      <a:pt x="3675" y="14916"/>
                    </a:lnTo>
                    <a:lnTo>
                      <a:pt x="3772" y="14989"/>
                    </a:lnTo>
                    <a:lnTo>
                      <a:pt x="3894" y="15038"/>
                    </a:lnTo>
                    <a:lnTo>
                      <a:pt x="4015" y="15086"/>
                    </a:lnTo>
                    <a:lnTo>
                      <a:pt x="3796" y="15208"/>
                    </a:lnTo>
                    <a:lnTo>
                      <a:pt x="3748" y="15159"/>
                    </a:lnTo>
                    <a:lnTo>
                      <a:pt x="3529" y="14989"/>
                    </a:lnTo>
                    <a:lnTo>
                      <a:pt x="3310" y="14819"/>
                    </a:lnTo>
                    <a:lnTo>
                      <a:pt x="2920" y="14429"/>
                    </a:lnTo>
                    <a:lnTo>
                      <a:pt x="2555" y="14064"/>
                    </a:lnTo>
                    <a:lnTo>
                      <a:pt x="2385" y="13845"/>
                    </a:lnTo>
                    <a:lnTo>
                      <a:pt x="2239" y="13626"/>
                    </a:lnTo>
                    <a:lnTo>
                      <a:pt x="2409" y="13456"/>
                    </a:lnTo>
                    <a:lnTo>
                      <a:pt x="2555" y="13237"/>
                    </a:lnTo>
                    <a:lnTo>
                      <a:pt x="2799" y="12848"/>
                    </a:lnTo>
                    <a:lnTo>
                      <a:pt x="3212" y="12312"/>
                    </a:lnTo>
                    <a:lnTo>
                      <a:pt x="3626" y="11801"/>
                    </a:lnTo>
                    <a:lnTo>
                      <a:pt x="3626" y="11777"/>
                    </a:lnTo>
                    <a:lnTo>
                      <a:pt x="3723" y="11704"/>
                    </a:lnTo>
                    <a:lnTo>
                      <a:pt x="3748" y="11607"/>
                    </a:lnTo>
                    <a:lnTo>
                      <a:pt x="3772" y="11558"/>
                    </a:lnTo>
                    <a:lnTo>
                      <a:pt x="3748" y="11485"/>
                    </a:lnTo>
                    <a:lnTo>
                      <a:pt x="3723" y="11436"/>
                    </a:lnTo>
                    <a:lnTo>
                      <a:pt x="3675" y="11388"/>
                    </a:lnTo>
                    <a:lnTo>
                      <a:pt x="3529" y="11266"/>
                    </a:lnTo>
                    <a:lnTo>
                      <a:pt x="3407" y="11096"/>
                    </a:lnTo>
                    <a:lnTo>
                      <a:pt x="3164" y="10779"/>
                    </a:lnTo>
                    <a:lnTo>
                      <a:pt x="3018" y="10536"/>
                    </a:lnTo>
                    <a:lnTo>
                      <a:pt x="3018" y="10463"/>
                    </a:lnTo>
                    <a:lnTo>
                      <a:pt x="2993" y="10366"/>
                    </a:lnTo>
                    <a:lnTo>
                      <a:pt x="2945" y="10293"/>
                    </a:lnTo>
                    <a:lnTo>
                      <a:pt x="2872" y="10244"/>
                    </a:lnTo>
                    <a:lnTo>
                      <a:pt x="2774" y="10220"/>
                    </a:lnTo>
                    <a:lnTo>
                      <a:pt x="1704" y="10122"/>
                    </a:lnTo>
                    <a:lnTo>
                      <a:pt x="1144" y="10074"/>
                    </a:lnTo>
                    <a:lnTo>
                      <a:pt x="876" y="10025"/>
                    </a:lnTo>
                    <a:lnTo>
                      <a:pt x="633" y="9952"/>
                    </a:lnTo>
                    <a:lnTo>
                      <a:pt x="633" y="9830"/>
                    </a:lnTo>
                    <a:lnTo>
                      <a:pt x="609" y="9709"/>
                    </a:lnTo>
                    <a:lnTo>
                      <a:pt x="584" y="9587"/>
                    </a:lnTo>
                    <a:lnTo>
                      <a:pt x="560" y="9441"/>
                    </a:lnTo>
                    <a:lnTo>
                      <a:pt x="536" y="9052"/>
                    </a:lnTo>
                    <a:lnTo>
                      <a:pt x="560" y="8638"/>
                    </a:lnTo>
                    <a:lnTo>
                      <a:pt x="584" y="8395"/>
                    </a:lnTo>
                    <a:lnTo>
                      <a:pt x="609" y="8127"/>
                    </a:lnTo>
                    <a:lnTo>
                      <a:pt x="633" y="7835"/>
                    </a:lnTo>
                    <a:lnTo>
                      <a:pt x="633" y="7689"/>
                    </a:lnTo>
                    <a:lnTo>
                      <a:pt x="609" y="7567"/>
                    </a:lnTo>
                    <a:lnTo>
                      <a:pt x="803" y="7519"/>
                    </a:lnTo>
                    <a:lnTo>
                      <a:pt x="1217" y="7421"/>
                    </a:lnTo>
                    <a:lnTo>
                      <a:pt x="1095" y="7592"/>
                    </a:lnTo>
                    <a:lnTo>
                      <a:pt x="998" y="7762"/>
                    </a:lnTo>
                    <a:lnTo>
                      <a:pt x="876" y="8103"/>
                    </a:lnTo>
                    <a:lnTo>
                      <a:pt x="876" y="8151"/>
                    </a:lnTo>
                    <a:lnTo>
                      <a:pt x="876" y="8224"/>
                    </a:lnTo>
                    <a:lnTo>
                      <a:pt x="901" y="8273"/>
                    </a:lnTo>
                    <a:lnTo>
                      <a:pt x="925" y="8297"/>
                    </a:lnTo>
                    <a:lnTo>
                      <a:pt x="1022" y="8370"/>
                    </a:lnTo>
                    <a:lnTo>
                      <a:pt x="1144" y="8370"/>
                    </a:lnTo>
                    <a:lnTo>
                      <a:pt x="1193" y="8346"/>
                    </a:lnTo>
                    <a:lnTo>
                      <a:pt x="1217" y="8297"/>
                    </a:lnTo>
                    <a:lnTo>
                      <a:pt x="1290" y="8224"/>
                    </a:lnTo>
                    <a:lnTo>
                      <a:pt x="1363" y="7981"/>
                    </a:lnTo>
                    <a:lnTo>
                      <a:pt x="1460" y="7738"/>
                    </a:lnTo>
                    <a:lnTo>
                      <a:pt x="1558" y="7543"/>
                    </a:lnTo>
                    <a:lnTo>
                      <a:pt x="1655" y="7348"/>
                    </a:lnTo>
                    <a:lnTo>
                      <a:pt x="1850" y="7348"/>
                    </a:lnTo>
                    <a:lnTo>
                      <a:pt x="1752" y="7519"/>
                    </a:lnTo>
                    <a:lnTo>
                      <a:pt x="1655" y="7689"/>
                    </a:lnTo>
                    <a:lnTo>
                      <a:pt x="1606" y="7884"/>
                    </a:lnTo>
                    <a:lnTo>
                      <a:pt x="1558" y="8054"/>
                    </a:lnTo>
                    <a:lnTo>
                      <a:pt x="1558" y="8127"/>
                    </a:lnTo>
                    <a:lnTo>
                      <a:pt x="1558" y="8176"/>
                    </a:lnTo>
                    <a:lnTo>
                      <a:pt x="1606" y="8224"/>
                    </a:lnTo>
                    <a:lnTo>
                      <a:pt x="1655" y="8273"/>
                    </a:lnTo>
                    <a:lnTo>
                      <a:pt x="1728" y="8322"/>
                    </a:lnTo>
                    <a:lnTo>
                      <a:pt x="1801" y="8297"/>
                    </a:lnTo>
                    <a:lnTo>
                      <a:pt x="1898" y="8249"/>
                    </a:lnTo>
                    <a:lnTo>
                      <a:pt x="1923" y="8200"/>
                    </a:lnTo>
                    <a:lnTo>
                      <a:pt x="1947" y="8151"/>
                    </a:lnTo>
                    <a:lnTo>
                      <a:pt x="1996" y="7908"/>
                    </a:lnTo>
                    <a:lnTo>
                      <a:pt x="2093" y="7689"/>
                    </a:lnTo>
                    <a:lnTo>
                      <a:pt x="2166" y="7519"/>
                    </a:lnTo>
                    <a:lnTo>
                      <a:pt x="2239" y="7324"/>
                    </a:lnTo>
                    <a:lnTo>
                      <a:pt x="2409" y="7324"/>
                    </a:lnTo>
                    <a:lnTo>
                      <a:pt x="2361" y="7494"/>
                    </a:lnTo>
                    <a:lnTo>
                      <a:pt x="2239" y="7762"/>
                    </a:lnTo>
                    <a:lnTo>
                      <a:pt x="2215" y="7908"/>
                    </a:lnTo>
                    <a:lnTo>
                      <a:pt x="2190" y="8054"/>
                    </a:lnTo>
                    <a:lnTo>
                      <a:pt x="2215" y="8127"/>
                    </a:lnTo>
                    <a:lnTo>
                      <a:pt x="2239" y="8176"/>
                    </a:lnTo>
                    <a:lnTo>
                      <a:pt x="2288" y="8200"/>
                    </a:lnTo>
                    <a:lnTo>
                      <a:pt x="2336" y="8224"/>
                    </a:lnTo>
                    <a:lnTo>
                      <a:pt x="2385" y="8249"/>
                    </a:lnTo>
                    <a:lnTo>
                      <a:pt x="2434" y="8224"/>
                    </a:lnTo>
                    <a:lnTo>
                      <a:pt x="2482" y="8200"/>
                    </a:lnTo>
                    <a:lnTo>
                      <a:pt x="2507" y="8151"/>
                    </a:lnTo>
                    <a:lnTo>
                      <a:pt x="2555" y="8030"/>
                    </a:lnTo>
                    <a:lnTo>
                      <a:pt x="2580" y="7908"/>
                    </a:lnTo>
                    <a:lnTo>
                      <a:pt x="2628" y="7665"/>
                    </a:lnTo>
                    <a:lnTo>
                      <a:pt x="2677" y="7494"/>
                    </a:lnTo>
                    <a:lnTo>
                      <a:pt x="2701" y="7300"/>
                    </a:lnTo>
                    <a:lnTo>
                      <a:pt x="2847" y="7276"/>
                    </a:lnTo>
                    <a:lnTo>
                      <a:pt x="2920" y="7251"/>
                    </a:lnTo>
                    <a:lnTo>
                      <a:pt x="2969" y="7203"/>
                    </a:lnTo>
                    <a:lnTo>
                      <a:pt x="2993" y="7154"/>
                    </a:lnTo>
                    <a:lnTo>
                      <a:pt x="2993" y="7081"/>
                    </a:lnTo>
                    <a:lnTo>
                      <a:pt x="3042" y="7008"/>
                    </a:lnTo>
                    <a:lnTo>
                      <a:pt x="3066" y="6935"/>
                    </a:lnTo>
                    <a:lnTo>
                      <a:pt x="3066" y="6765"/>
                    </a:lnTo>
                    <a:lnTo>
                      <a:pt x="3115" y="6594"/>
                    </a:lnTo>
                    <a:lnTo>
                      <a:pt x="3212" y="6278"/>
                    </a:lnTo>
                    <a:lnTo>
                      <a:pt x="3456" y="5670"/>
                    </a:lnTo>
                    <a:lnTo>
                      <a:pt x="3553" y="5597"/>
                    </a:lnTo>
                    <a:lnTo>
                      <a:pt x="3602" y="5475"/>
                    </a:lnTo>
                    <a:lnTo>
                      <a:pt x="3602" y="5426"/>
                    </a:lnTo>
                    <a:lnTo>
                      <a:pt x="3602" y="5353"/>
                    </a:lnTo>
                    <a:lnTo>
                      <a:pt x="3577" y="5305"/>
                    </a:lnTo>
                    <a:lnTo>
                      <a:pt x="3529" y="5232"/>
                    </a:lnTo>
                    <a:lnTo>
                      <a:pt x="3139" y="4842"/>
                    </a:lnTo>
                    <a:lnTo>
                      <a:pt x="2799" y="4429"/>
                    </a:lnTo>
                    <a:lnTo>
                      <a:pt x="2434" y="4015"/>
                    </a:lnTo>
                    <a:lnTo>
                      <a:pt x="2069" y="3626"/>
                    </a:lnTo>
                    <a:lnTo>
                      <a:pt x="2263" y="3480"/>
                    </a:lnTo>
                    <a:lnTo>
                      <a:pt x="2458" y="3285"/>
                    </a:lnTo>
                    <a:lnTo>
                      <a:pt x="2799" y="2871"/>
                    </a:lnTo>
                    <a:lnTo>
                      <a:pt x="2993" y="2677"/>
                    </a:lnTo>
                    <a:lnTo>
                      <a:pt x="3164" y="2482"/>
                    </a:lnTo>
                    <a:lnTo>
                      <a:pt x="3383" y="2336"/>
                    </a:lnTo>
                    <a:lnTo>
                      <a:pt x="3504" y="2287"/>
                    </a:lnTo>
                    <a:lnTo>
                      <a:pt x="3626" y="2239"/>
                    </a:lnTo>
                    <a:lnTo>
                      <a:pt x="3723" y="2190"/>
                    </a:lnTo>
                    <a:lnTo>
                      <a:pt x="3577" y="2287"/>
                    </a:lnTo>
                    <a:lnTo>
                      <a:pt x="3431" y="2409"/>
                    </a:lnTo>
                    <a:lnTo>
                      <a:pt x="3261" y="2579"/>
                    </a:lnTo>
                    <a:lnTo>
                      <a:pt x="3188" y="2677"/>
                    </a:lnTo>
                    <a:lnTo>
                      <a:pt x="3139" y="2750"/>
                    </a:lnTo>
                    <a:lnTo>
                      <a:pt x="3091" y="2847"/>
                    </a:lnTo>
                    <a:lnTo>
                      <a:pt x="3091" y="2944"/>
                    </a:lnTo>
                    <a:lnTo>
                      <a:pt x="3115" y="3017"/>
                    </a:lnTo>
                    <a:lnTo>
                      <a:pt x="3164" y="3066"/>
                    </a:lnTo>
                    <a:lnTo>
                      <a:pt x="3212" y="3115"/>
                    </a:lnTo>
                    <a:lnTo>
                      <a:pt x="3310" y="3090"/>
                    </a:lnTo>
                    <a:lnTo>
                      <a:pt x="3383" y="3066"/>
                    </a:lnTo>
                    <a:lnTo>
                      <a:pt x="3431" y="3017"/>
                    </a:lnTo>
                    <a:lnTo>
                      <a:pt x="3553" y="2871"/>
                    </a:lnTo>
                    <a:lnTo>
                      <a:pt x="3675" y="2701"/>
                    </a:lnTo>
                    <a:lnTo>
                      <a:pt x="3845" y="2555"/>
                    </a:lnTo>
                    <a:lnTo>
                      <a:pt x="4064" y="2433"/>
                    </a:lnTo>
                    <a:lnTo>
                      <a:pt x="4161" y="2482"/>
                    </a:lnTo>
                    <a:lnTo>
                      <a:pt x="4015" y="2579"/>
                    </a:lnTo>
                    <a:lnTo>
                      <a:pt x="3894" y="2677"/>
                    </a:lnTo>
                    <a:lnTo>
                      <a:pt x="3772" y="2798"/>
                    </a:lnTo>
                    <a:lnTo>
                      <a:pt x="3650" y="2944"/>
                    </a:lnTo>
                    <a:lnTo>
                      <a:pt x="3602" y="3017"/>
                    </a:lnTo>
                    <a:lnTo>
                      <a:pt x="3577" y="3115"/>
                    </a:lnTo>
                    <a:lnTo>
                      <a:pt x="3553" y="3188"/>
                    </a:lnTo>
                    <a:lnTo>
                      <a:pt x="3553" y="3285"/>
                    </a:lnTo>
                    <a:lnTo>
                      <a:pt x="3577" y="3334"/>
                    </a:lnTo>
                    <a:lnTo>
                      <a:pt x="3602" y="3358"/>
                    </a:lnTo>
                    <a:lnTo>
                      <a:pt x="3675" y="3407"/>
                    </a:lnTo>
                    <a:lnTo>
                      <a:pt x="3772" y="3407"/>
                    </a:lnTo>
                    <a:lnTo>
                      <a:pt x="3869" y="3358"/>
                    </a:lnTo>
                    <a:lnTo>
                      <a:pt x="3942" y="3261"/>
                    </a:lnTo>
                    <a:lnTo>
                      <a:pt x="3991" y="3139"/>
                    </a:lnTo>
                    <a:lnTo>
                      <a:pt x="4088" y="3017"/>
                    </a:lnTo>
                    <a:lnTo>
                      <a:pt x="4210" y="2920"/>
                    </a:lnTo>
                    <a:lnTo>
                      <a:pt x="4453" y="2677"/>
                    </a:lnTo>
                    <a:lnTo>
                      <a:pt x="4551" y="2774"/>
                    </a:lnTo>
                    <a:lnTo>
                      <a:pt x="4697" y="2871"/>
                    </a:lnTo>
                    <a:lnTo>
                      <a:pt x="4453" y="3017"/>
                    </a:lnTo>
                    <a:lnTo>
                      <a:pt x="4259" y="3139"/>
                    </a:lnTo>
                    <a:lnTo>
                      <a:pt x="4064" y="3285"/>
                    </a:lnTo>
                    <a:lnTo>
                      <a:pt x="3894" y="3455"/>
                    </a:lnTo>
                    <a:lnTo>
                      <a:pt x="3845" y="3553"/>
                    </a:lnTo>
                    <a:lnTo>
                      <a:pt x="3796" y="3650"/>
                    </a:lnTo>
                    <a:lnTo>
                      <a:pt x="3796" y="3747"/>
                    </a:lnTo>
                    <a:lnTo>
                      <a:pt x="3821" y="3869"/>
                    </a:lnTo>
                    <a:lnTo>
                      <a:pt x="3894" y="3918"/>
                    </a:lnTo>
                    <a:lnTo>
                      <a:pt x="3967" y="3942"/>
                    </a:lnTo>
                    <a:lnTo>
                      <a:pt x="4064" y="3918"/>
                    </a:lnTo>
                    <a:lnTo>
                      <a:pt x="4088" y="3893"/>
                    </a:lnTo>
                    <a:lnTo>
                      <a:pt x="4113" y="3869"/>
                    </a:lnTo>
                    <a:lnTo>
                      <a:pt x="4210" y="3723"/>
                    </a:lnTo>
                    <a:lnTo>
                      <a:pt x="4307" y="3577"/>
                    </a:lnTo>
                    <a:lnTo>
                      <a:pt x="4429" y="3480"/>
                    </a:lnTo>
                    <a:lnTo>
                      <a:pt x="4575" y="3382"/>
                    </a:lnTo>
                    <a:lnTo>
                      <a:pt x="4794" y="3236"/>
                    </a:lnTo>
                    <a:lnTo>
                      <a:pt x="5013" y="3090"/>
                    </a:lnTo>
                    <a:lnTo>
                      <a:pt x="5305" y="3285"/>
                    </a:lnTo>
                    <a:lnTo>
                      <a:pt x="4989" y="3504"/>
                    </a:lnTo>
                    <a:lnTo>
                      <a:pt x="4843" y="3601"/>
                    </a:lnTo>
                    <a:lnTo>
                      <a:pt x="4697" y="3723"/>
                    </a:lnTo>
                    <a:lnTo>
                      <a:pt x="4551" y="3869"/>
                    </a:lnTo>
                    <a:lnTo>
                      <a:pt x="4526" y="3942"/>
                    </a:lnTo>
                    <a:lnTo>
                      <a:pt x="4502" y="4015"/>
                    </a:lnTo>
                    <a:lnTo>
                      <a:pt x="4526" y="4064"/>
                    </a:lnTo>
                    <a:lnTo>
                      <a:pt x="4551" y="4112"/>
                    </a:lnTo>
                    <a:lnTo>
                      <a:pt x="4599" y="4137"/>
                    </a:lnTo>
                    <a:lnTo>
                      <a:pt x="4672" y="4137"/>
                    </a:lnTo>
                    <a:lnTo>
                      <a:pt x="4721" y="4112"/>
                    </a:lnTo>
                    <a:lnTo>
                      <a:pt x="4770" y="4064"/>
                    </a:lnTo>
                    <a:lnTo>
                      <a:pt x="4867" y="3966"/>
                    </a:lnTo>
                    <a:lnTo>
                      <a:pt x="5013" y="3845"/>
                    </a:lnTo>
                    <a:lnTo>
                      <a:pt x="5183" y="3723"/>
                    </a:lnTo>
                    <a:lnTo>
                      <a:pt x="5354" y="3601"/>
                    </a:lnTo>
                    <a:lnTo>
                      <a:pt x="5548" y="3455"/>
                    </a:lnTo>
                    <a:lnTo>
                      <a:pt x="5597" y="3504"/>
                    </a:lnTo>
                    <a:lnTo>
                      <a:pt x="5694" y="3528"/>
                    </a:lnTo>
                    <a:lnTo>
                      <a:pt x="5767" y="3528"/>
                    </a:lnTo>
                    <a:lnTo>
                      <a:pt x="5840" y="3480"/>
                    </a:lnTo>
                    <a:lnTo>
                      <a:pt x="5889" y="3407"/>
                    </a:lnTo>
                    <a:lnTo>
                      <a:pt x="6181" y="3285"/>
                    </a:lnTo>
                    <a:lnTo>
                      <a:pt x="6449" y="3188"/>
                    </a:lnTo>
                    <a:lnTo>
                      <a:pt x="6765" y="3090"/>
                    </a:lnTo>
                    <a:lnTo>
                      <a:pt x="7033" y="3017"/>
                    </a:lnTo>
                    <a:lnTo>
                      <a:pt x="7106" y="2993"/>
                    </a:lnTo>
                    <a:lnTo>
                      <a:pt x="7154" y="2969"/>
                    </a:lnTo>
                    <a:lnTo>
                      <a:pt x="7203" y="2896"/>
                    </a:lnTo>
                    <a:lnTo>
                      <a:pt x="7227" y="2847"/>
                    </a:lnTo>
                    <a:lnTo>
                      <a:pt x="7276" y="2701"/>
                    </a:lnTo>
                    <a:lnTo>
                      <a:pt x="7325" y="2531"/>
                    </a:lnTo>
                    <a:lnTo>
                      <a:pt x="7373" y="2190"/>
                    </a:lnTo>
                    <a:lnTo>
                      <a:pt x="7398" y="1509"/>
                    </a:lnTo>
                    <a:lnTo>
                      <a:pt x="7495" y="998"/>
                    </a:lnTo>
                    <a:lnTo>
                      <a:pt x="7519" y="730"/>
                    </a:lnTo>
                    <a:lnTo>
                      <a:pt x="7519" y="608"/>
                    </a:lnTo>
                    <a:lnTo>
                      <a:pt x="7519" y="487"/>
                    </a:lnTo>
                    <a:close/>
                    <a:moveTo>
                      <a:pt x="8030" y="0"/>
                    </a:moveTo>
                    <a:lnTo>
                      <a:pt x="7641" y="49"/>
                    </a:lnTo>
                    <a:lnTo>
                      <a:pt x="7471" y="73"/>
                    </a:lnTo>
                    <a:lnTo>
                      <a:pt x="7300" y="122"/>
                    </a:lnTo>
                    <a:lnTo>
                      <a:pt x="7252" y="146"/>
                    </a:lnTo>
                    <a:lnTo>
                      <a:pt x="7203" y="195"/>
                    </a:lnTo>
                    <a:lnTo>
                      <a:pt x="7179" y="243"/>
                    </a:lnTo>
                    <a:lnTo>
                      <a:pt x="7179" y="292"/>
                    </a:lnTo>
                    <a:lnTo>
                      <a:pt x="7106" y="414"/>
                    </a:lnTo>
                    <a:lnTo>
                      <a:pt x="7033" y="535"/>
                    </a:lnTo>
                    <a:lnTo>
                      <a:pt x="6984" y="681"/>
                    </a:lnTo>
                    <a:lnTo>
                      <a:pt x="6960" y="827"/>
                    </a:lnTo>
                    <a:lnTo>
                      <a:pt x="6935" y="1168"/>
                    </a:lnTo>
                    <a:lnTo>
                      <a:pt x="6887" y="1436"/>
                    </a:lnTo>
                    <a:lnTo>
                      <a:pt x="6789" y="2020"/>
                    </a:lnTo>
                    <a:lnTo>
                      <a:pt x="6765" y="2312"/>
                    </a:lnTo>
                    <a:lnTo>
                      <a:pt x="6765" y="2604"/>
                    </a:lnTo>
                    <a:lnTo>
                      <a:pt x="6497" y="2701"/>
                    </a:lnTo>
                    <a:lnTo>
                      <a:pt x="6230" y="2798"/>
                    </a:lnTo>
                    <a:lnTo>
                      <a:pt x="5719" y="3042"/>
                    </a:lnTo>
                    <a:lnTo>
                      <a:pt x="4770" y="2385"/>
                    </a:lnTo>
                    <a:lnTo>
                      <a:pt x="4551" y="2214"/>
                    </a:lnTo>
                    <a:lnTo>
                      <a:pt x="4283" y="2020"/>
                    </a:lnTo>
                    <a:lnTo>
                      <a:pt x="4113" y="1922"/>
                    </a:lnTo>
                    <a:lnTo>
                      <a:pt x="3967" y="1874"/>
                    </a:lnTo>
                    <a:lnTo>
                      <a:pt x="3845" y="1825"/>
                    </a:lnTo>
                    <a:lnTo>
                      <a:pt x="3699" y="1825"/>
                    </a:lnTo>
                    <a:lnTo>
                      <a:pt x="3626" y="1776"/>
                    </a:lnTo>
                    <a:lnTo>
                      <a:pt x="3553" y="1776"/>
                    </a:lnTo>
                    <a:lnTo>
                      <a:pt x="3504" y="1801"/>
                    </a:lnTo>
                    <a:lnTo>
                      <a:pt x="3358" y="1849"/>
                    </a:lnTo>
                    <a:lnTo>
                      <a:pt x="3237" y="1898"/>
                    </a:lnTo>
                    <a:lnTo>
                      <a:pt x="2993" y="2068"/>
                    </a:lnTo>
                    <a:lnTo>
                      <a:pt x="2774" y="2287"/>
                    </a:lnTo>
                    <a:lnTo>
                      <a:pt x="2580" y="2506"/>
                    </a:lnTo>
                    <a:lnTo>
                      <a:pt x="2117" y="2969"/>
                    </a:lnTo>
                    <a:lnTo>
                      <a:pt x="1923" y="3212"/>
                    </a:lnTo>
                    <a:lnTo>
                      <a:pt x="1728" y="3455"/>
                    </a:lnTo>
                    <a:lnTo>
                      <a:pt x="1655" y="3504"/>
                    </a:lnTo>
                    <a:lnTo>
                      <a:pt x="1606" y="3553"/>
                    </a:lnTo>
                    <a:lnTo>
                      <a:pt x="1582" y="3601"/>
                    </a:lnTo>
                    <a:lnTo>
                      <a:pt x="1606" y="3699"/>
                    </a:lnTo>
                    <a:lnTo>
                      <a:pt x="1728" y="3942"/>
                    </a:lnTo>
                    <a:lnTo>
                      <a:pt x="1898" y="4161"/>
                    </a:lnTo>
                    <a:lnTo>
                      <a:pt x="2263" y="4599"/>
                    </a:lnTo>
                    <a:lnTo>
                      <a:pt x="2628" y="5110"/>
                    </a:lnTo>
                    <a:lnTo>
                      <a:pt x="2847" y="5329"/>
                    </a:lnTo>
                    <a:lnTo>
                      <a:pt x="3066" y="5548"/>
                    </a:lnTo>
                    <a:lnTo>
                      <a:pt x="2969" y="5670"/>
                    </a:lnTo>
                    <a:lnTo>
                      <a:pt x="2920" y="5791"/>
                    </a:lnTo>
                    <a:lnTo>
                      <a:pt x="2799" y="6035"/>
                    </a:lnTo>
                    <a:lnTo>
                      <a:pt x="2653" y="6400"/>
                    </a:lnTo>
                    <a:lnTo>
                      <a:pt x="2604" y="6594"/>
                    </a:lnTo>
                    <a:lnTo>
                      <a:pt x="2580" y="6813"/>
                    </a:lnTo>
                    <a:lnTo>
                      <a:pt x="2288" y="6813"/>
                    </a:lnTo>
                    <a:lnTo>
                      <a:pt x="1971" y="6838"/>
                    </a:lnTo>
                    <a:lnTo>
                      <a:pt x="1387" y="6935"/>
                    </a:lnTo>
                    <a:lnTo>
                      <a:pt x="1144" y="6984"/>
                    </a:lnTo>
                    <a:lnTo>
                      <a:pt x="828" y="7057"/>
                    </a:lnTo>
                    <a:lnTo>
                      <a:pt x="682" y="7105"/>
                    </a:lnTo>
                    <a:lnTo>
                      <a:pt x="536" y="7178"/>
                    </a:lnTo>
                    <a:lnTo>
                      <a:pt x="438" y="7251"/>
                    </a:lnTo>
                    <a:lnTo>
                      <a:pt x="365" y="7348"/>
                    </a:lnTo>
                    <a:lnTo>
                      <a:pt x="292" y="7373"/>
                    </a:lnTo>
                    <a:lnTo>
                      <a:pt x="244" y="7397"/>
                    </a:lnTo>
                    <a:lnTo>
                      <a:pt x="195" y="7446"/>
                    </a:lnTo>
                    <a:lnTo>
                      <a:pt x="171" y="7494"/>
                    </a:lnTo>
                    <a:lnTo>
                      <a:pt x="122" y="7640"/>
                    </a:lnTo>
                    <a:lnTo>
                      <a:pt x="98" y="7932"/>
                    </a:lnTo>
                    <a:lnTo>
                      <a:pt x="25" y="8857"/>
                    </a:lnTo>
                    <a:lnTo>
                      <a:pt x="0" y="9149"/>
                    </a:lnTo>
                    <a:lnTo>
                      <a:pt x="25" y="9514"/>
                    </a:lnTo>
                    <a:lnTo>
                      <a:pt x="49" y="9709"/>
                    </a:lnTo>
                    <a:lnTo>
                      <a:pt x="98" y="9879"/>
                    </a:lnTo>
                    <a:lnTo>
                      <a:pt x="171" y="10001"/>
                    </a:lnTo>
                    <a:lnTo>
                      <a:pt x="219" y="10049"/>
                    </a:lnTo>
                    <a:lnTo>
                      <a:pt x="268" y="10098"/>
                    </a:lnTo>
                    <a:lnTo>
                      <a:pt x="268" y="10171"/>
                    </a:lnTo>
                    <a:lnTo>
                      <a:pt x="292" y="10220"/>
                    </a:lnTo>
                    <a:lnTo>
                      <a:pt x="317" y="10268"/>
                    </a:lnTo>
                    <a:lnTo>
                      <a:pt x="390" y="10317"/>
                    </a:lnTo>
                    <a:lnTo>
                      <a:pt x="633" y="10414"/>
                    </a:lnTo>
                    <a:lnTo>
                      <a:pt x="925" y="10487"/>
                    </a:lnTo>
                    <a:lnTo>
                      <a:pt x="1193" y="10560"/>
                    </a:lnTo>
                    <a:lnTo>
                      <a:pt x="1485" y="10609"/>
                    </a:lnTo>
                    <a:lnTo>
                      <a:pt x="2069" y="10658"/>
                    </a:lnTo>
                    <a:lnTo>
                      <a:pt x="2653" y="10706"/>
                    </a:lnTo>
                    <a:lnTo>
                      <a:pt x="2750" y="10877"/>
                    </a:lnTo>
                    <a:lnTo>
                      <a:pt x="2823" y="11047"/>
                    </a:lnTo>
                    <a:lnTo>
                      <a:pt x="3018" y="11363"/>
                    </a:lnTo>
                    <a:lnTo>
                      <a:pt x="3261" y="11655"/>
                    </a:lnTo>
                    <a:lnTo>
                      <a:pt x="3066" y="11850"/>
                    </a:lnTo>
                    <a:lnTo>
                      <a:pt x="2872" y="12045"/>
                    </a:lnTo>
                    <a:lnTo>
                      <a:pt x="2507" y="12483"/>
                    </a:lnTo>
                    <a:lnTo>
                      <a:pt x="2117" y="12994"/>
                    </a:lnTo>
                    <a:lnTo>
                      <a:pt x="1947" y="13213"/>
                    </a:lnTo>
                    <a:lnTo>
                      <a:pt x="1874" y="13334"/>
                    </a:lnTo>
                    <a:lnTo>
                      <a:pt x="1825" y="13456"/>
                    </a:lnTo>
                    <a:lnTo>
                      <a:pt x="1825" y="13553"/>
                    </a:lnTo>
                    <a:lnTo>
                      <a:pt x="1850" y="13626"/>
                    </a:lnTo>
                    <a:lnTo>
                      <a:pt x="1850" y="13748"/>
                    </a:lnTo>
                    <a:lnTo>
                      <a:pt x="1874" y="13894"/>
                    </a:lnTo>
                    <a:lnTo>
                      <a:pt x="1947" y="14016"/>
                    </a:lnTo>
                    <a:lnTo>
                      <a:pt x="2020" y="14162"/>
                    </a:lnTo>
                    <a:lnTo>
                      <a:pt x="2215" y="14381"/>
                    </a:lnTo>
                    <a:lnTo>
                      <a:pt x="2385" y="14600"/>
                    </a:lnTo>
                    <a:lnTo>
                      <a:pt x="2653" y="14867"/>
                    </a:lnTo>
                    <a:lnTo>
                      <a:pt x="2920" y="15135"/>
                    </a:lnTo>
                    <a:lnTo>
                      <a:pt x="3188" y="15378"/>
                    </a:lnTo>
                    <a:lnTo>
                      <a:pt x="3504" y="15597"/>
                    </a:lnTo>
                    <a:lnTo>
                      <a:pt x="3553" y="15646"/>
                    </a:lnTo>
                    <a:lnTo>
                      <a:pt x="3675" y="15646"/>
                    </a:lnTo>
                    <a:lnTo>
                      <a:pt x="3723" y="15621"/>
                    </a:lnTo>
                    <a:lnTo>
                      <a:pt x="3845" y="15646"/>
                    </a:lnTo>
                    <a:lnTo>
                      <a:pt x="3967" y="15621"/>
                    </a:lnTo>
                    <a:lnTo>
                      <a:pt x="4113" y="15573"/>
                    </a:lnTo>
                    <a:lnTo>
                      <a:pt x="4234" y="15524"/>
                    </a:lnTo>
                    <a:lnTo>
                      <a:pt x="4478" y="15378"/>
                    </a:lnTo>
                    <a:lnTo>
                      <a:pt x="4697" y="15232"/>
                    </a:lnTo>
                    <a:lnTo>
                      <a:pt x="4964" y="14989"/>
                    </a:lnTo>
                    <a:lnTo>
                      <a:pt x="5232" y="14746"/>
                    </a:lnTo>
                    <a:lnTo>
                      <a:pt x="5743" y="14210"/>
                    </a:lnTo>
                    <a:lnTo>
                      <a:pt x="5865" y="14308"/>
                    </a:lnTo>
                    <a:lnTo>
                      <a:pt x="5986" y="14381"/>
                    </a:lnTo>
                    <a:lnTo>
                      <a:pt x="6254" y="14502"/>
                    </a:lnTo>
                    <a:lnTo>
                      <a:pt x="6595" y="14648"/>
                    </a:lnTo>
                    <a:lnTo>
                      <a:pt x="6789" y="14697"/>
                    </a:lnTo>
                    <a:lnTo>
                      <a:pt x="6887" y="14721"/>
                    </a:lnTo>
                    <a:lnTo>
                      <a:pt x="6984" y="14721"/>
                    </a:lnTo>
                    <a:lnTo>
                      <a:pt x="7033" y="14940"/>
                    </a:lnTo>
                    <a:lnTo>
                      <a:pt x="7081" y="15135"/>
                    </a:lnTo>
                    <a:lnTo>
                      <a:pt x="7154" y="15573"/>
                    </a:lnTo>
                    <a:lnTo>
                      <a:pt x="7203" y="16035"/>
                    </a:lnTo>
                    <a:lnTo>
                      <a:pt x="7203" y="16278"/>
                    </a:lnTo>
                    <a:lnTo>
                      <a:pt x="7203" y="16546"/>
                    </a:lnTo>
                    <a:lnTo>
                      <a:pt x="7227" y="16692"/>
                    </a:lnTo>
                    <a:lnTo>
                      <a:pt x="7252" y="16814"/>
                    </a:lnTo>
                    <a:lnTo>
                      <a:pt x="7325" y="16911"/>
                    </a:lnTo>
                    <a:lnTo>
                      <a:pt x="7398" y="16984"/>
                    </a:lnTo>
                    <a:lnTo>
                      <a:pt x="7422" y="17008"/>
                    </a:lnTo>
                    <a:lnTo>
                      <a:pt x="7471" y="17057"/>
                    </a:lnTo>
                    <a:lnTo>
                      <a:pt x="7568" y="17130"/>
                    </a:lnTo>
                    <a:lnTo>
                      <a:pt x="7690" y="17179"/>
                    </a:lnTo>
                    <a:lnTo>
                      <a:pt x="7811" y="17203"/>
                    </a:lnTo>
                    <a:lnTo>
                      <a:pt x="7957" y="17227"/>
                    </a:lnTo>
                    <a:lnTo>
                      <a:pt x="8249" y="17227"/>
                    </a:lnTo>
                    <a:lnTo>
                      <a:pt x="8492" y="17203"/>
                    </a:lnTo>
                    <a:lnTo>
                      <a:pt x="9198" y="17179"/>
                    </a:lnTo>
                    <a:lnTo>
                      <a:pt x="9904" y="17154"/>
                    </a:lnTo>
                    <a:lnTo>
                      <a:pt x="10001" y="17130"/>
                    </a:lnTo>
                    <a:lnTo>
                      <a:pt x="10098" y="17081"/>
                    </a:lnTo>
                    <a:lnTo>
                      <a:pt x="10147" y="16984"/>
                    </a:lnTo>
                    <a:lnTo>
                      <a:pt x="10147" y="16887"/>
                    </a:lnTo>
                    <a:lnTo>
                      <a:pt x="10171" y="16862"/>
                    </a:lnTo>
                    <a:lnTo>
                      <a:pt x="10269" y="16741"/>
                    </a:lnTo>
                    <a:lnTo>
                      <a:pt x="10317" y="16619"/>
                    </a:lnTo>
                    <a:lnTo>
                      <a:pt x="10366" y="16473"/>
                    </a:lnTo>
                    <a:lnTo>
                      <a:pt x="10390" y="16327"/>
                    </a:lnTo>
                    <a:lnTo>
                      <a:pt x="10463" y="15719"/>
                    </a:lnTo>
                    <a:lnTo>
                      <a:pt x="10561" y="15159"/>
                    </a:lnTo>
                    <a:lnTo>
                      <a:pt x="10561" y="14892"/>
                    </a:lnTo>
                    <a:lnTo>
                      <a:pt x="10561" y="14600"/>
                    </a:lnTo>
                    <a:lnTo>
                      <a:pt x="10707" y="14624"/>
                    </a:lnTo>
                    <a:lnTo>
                      <a:pt x="10877" y="14600"/>
                    </a:lnTo>
                    <a:lnTo>
                      <a:pt x="11169" y="14527"/>
                    </a:lnTo>
                    <a:lnTo>
                      <a:pt x="11291" y="14502"/>
                    </a:lnTo>
                    <a:lnTo>
                      <a:pt x="11437" y="14429"/>
                    </a:lnTo>
                    <a:lnTo>
                      <a:pt x="11583" y="14356"/>
                    </a:lnTo>
                    <a:lnTo>
                      <a:pt x="11680" y="14235"/>
                    </a:lnTo>
                    <a:lnTo>
                      <a:pt x="11826" y="14405"/>
                    </a:lnTo>
                    <a:lnTo>
                      <a:pt x="11996" y="14527"/>
                    </a:lnTo>
                    <a:lnTo>
                      <a:pt x="12313" y="14770"/>
                    </a:lnTo>
                    <a:lnTo>
                      <a:pt x="12897" y="15208"/>
                    </a:lnTo>
                    <a:lnTo>
                      <a:pt x="13505" y="15621"/>
                    </a:lnTo>
                    <a:lnTo>
                      <a:pt x="13578" y="15646"/>
                    </a:lnTo>
                    <a:lnTo>
                      <a:pt x="13651" y="15670"/>
                    </a:lnTo>
                    <a:lnTo>
                      <a:pt x="13724" y="15646"/>
                    </a:lnTo>
                    <a:lnTo>
                      <a:pt x="13797" y="15621"/>
                    </a:lnTo>
                    <a:lnTo>
                      <a:pt x="13846" y="15597"/>
                    </a:lnTo>
                    <a:lnTo>
                      <a:pt x="13870" y="15524"/>
                    </a:lnTo>
                    <a:lnTo>
                      <a:pt x="13919" y="15476"/>
                    </a:lnTo>
                    <a:lnTo>
                      <a:pt x="13919" y="15403"/>
                    </a:lnTo>
                    <a:lnTo>
                      <a:pt x="14138" y="15232"/>
                    </a:lnTo>
                    <a:lnTo>
                      <a:pt x="14332" y="15038"/>
                    </a:lnTo>
                    <a:lnTo>
                      <a:pt x="14722" y="14624"/>
                    </a:lnTo>
                    <a:lnTo>
                      <a:pt x="15208" y="14162"/>
                    </a:lnTo>
                    <a:lnTo>
                      <a:pt x="15427" y="13894"/>
                    </a:lnTo>
                    <a:lnTo>
                      <a:pt x="15622" y="13651"/>
                    </a:lnTo>
                    <a:lnTo>
                      <a:pt x="15671" y="13553"/>
                    </a:lnTo>
                    <a:lnTo>
                      <a:pt x="15671" y="13480"/>
                    </a:lnTo>
                    <a:lnTo>
                      <a:pt x="15695" y="13383"/>
                    </a:lnTo>
                    <a:lnTo>
                      <a:pt x="15671" y="13261"/>
                    </a:lnTo>
                    <a:lnTo>
                      <a:pt x="15500" y="12969"/>
                    </a:lnTo>
                    <a:lnTo>
                      <a:pt x="15330" y="12702"/>
                    </a:lnTo>
                    <a:lnTo>
                      <a:pt x="14941" y="12191"/>
                    </a:lnTo>
                    <a:lnTo>
                      <a:pt x="14795" y="11996"/>
                    </a:lnTo>
                    <a:lnTo>
                      <a:pt x="14649" y="11801"/>
                    </a:lnTo>
                    <a:lnTo>
                      <a:pt x="14454" y="11655"/>
                    </a:lnTo>
                    <a:lnTo>
                      <a:pt x="14259" y="11509"/>
                    </a:lnTo>
                    <a:lnTo>
                      <a:pt x="14430" y="11266"/>
                    </a:lnTo>
                    <a:lnTo>
                      <a:pt x="14576" y="10998"/>
                    </a:lnTo>
                    <a:lnTo>
                      <a:pt x="14673" y="10706"/>
                    </a:lnTo>
                    <a:lnTo>
                      <a:pt x="14722" y="10414"/>
                    </a:lnTo>
                    <a:lnTo>
                      <a:pt x="14843" y="10463"/>
                    </a:lnTo>
                    <a:lnTo>
                      <a:pt x="14965" y="10463"/>
                    </a:lnTo>
                    <a:lnTo>
                      <a:pt x="15257" y="10487"/>
                    </a:lnTo>
                    <a:lnTo>
                      <a:pt x="15768" y="10439"/>
                    </a:lnTo>
                    <a:lnTo>
                      <a:pt x="16352" y="10414"/>
                    </a:lnTo>
                    <a:lnTo>
                      <a:pt x="16619" y="10390"/>
                    </a:lnTo>
                    <a:lnTo>
                      <a:pt x="16911" y="10366"/>
                    </a:lnTo>
                    <a:lnTo>
                      <a:pt x="16984" y="10341"/>
                    </a:lnTo>
                    <a:lnTo>
                      <a:pt x="17057" y="10293"/>
                    </a:lnTo>
                    <a:lnTo>
                      <a:pt x="17082" y="10220"/>
                    </a:lnTo>
                    <a:lnTo>
                      <a:pt x="17106" y="10171"/>
                    </a:lnTo>
                    <a:lnTo>
                      <a:pt x="17179" y="10122"/>
                    </a:lnTo>
                    <a:lnTo>
                      <a:pt x="17252" y="10074"/>
                    </a:lnTo>
                    <a:lnTo>
                      <a:pt x="17301" y="10001"/>
                    </a:lnTo>
                    <a:lnTo>
                      <a:pt x="17301" y="9928"/>
                    </a:lnTo>
                    <a:lnTo>
                      <a:pt x="17301" y="8784"/>
                    </a:lnTo>
                    <a:lnTo>
                      <a:pt x="17301" y="8224"/>
                    </a:lnTo>
                    <a:lnTo>
                      <a:pt x="17252" y="7665"/>
                    </a:lnTo>
                    <a:lnTo>
                      <a:pt x="17228" y="7567"/>
                    </a:lnTo>
                    <a:lnTo>
                      <a:pt x="17155" y="7519"/>
                    </a:lnTo>
                    <a:lnTo>
                      <a:pt x="17082" y="7470"/>
                    </a:lnTo>
                    <a:lnTo>
                      <a:pt x="17009" y="7446"/>
                    </a:lnTo>
                    <a:lnTo>
                      <a:pt x="16960" y="7300"/>
                    </a:lnTo>
                    <a:lnTo>
                      <a:pt x="16863" y="7203"/>
                    </a:lnTo>
                    <a:lnTo>
                      <a:pt x="16741" y="7130"/>
                    </a:lnTo>
                    <a:lnTo>
                      <a:pt x="16619" y="7057"/>
                    </a:lnTo>
                    <a:lnTo>
                      <a:pt x="16473" y="7008"/>
                    </a:lnTo>
                    <a:lnTo>
                      <a:pt x="16303" y="6984"/>
                    </a:lnTo>
                    <a:lnTo>
                      <a:pt x="16035" y="6935"/>
                    </a:lnTo>
                    <a:lnTo>
                      <a:pt x="15427" y="6862"/>
                    </a:lnTo>
                    <a:lnTo>
                      <a:pt x="15087" y="6838"/>
                    </a:lnTo>
                    <a:lnTo>
                      <a:pt x="14795" y="6838"/>
                    </a:lnTo>
                    <a:lnTo>
                      <a:pt x="14770" y="6667"/>
                    </a:lnTo>
                    <a:lnTo>
                      <a:pt x="14770" y="6521"/>
                    </a:lnTo>
                    <a:lnTo>
                      <a:pt x="14697" y="6181"/>
                    </a:lnTo>
                    <a:lnTo>
                      <a:pt x="14673" y="6010"/>
                    </a:lnTo>
                    <a:lnTo>
                      <a:pt x="14600" y="5816"/>
                    </a:lnTo>
                    <a:lnTo>
                      <a:pt x="14527" y="5621"/>
                    </a:lnTo>
                    <a:lnTo>
                      <a:pt x="14430" y="5451"/>
                    </a:lnTo>
                    <a:lnTo>
                      <a:pt x="14576" y="5256"/>
                    </a:lnTo>
                    <a:lnTo>
                      <a:pt x="14697" y="5086"/>
                    </a:lnTo>
                    <a:lnTo>
                      <a:pt x="15111" y="4477"/>
                    </a:lnTo>
                    <a:lnTo>
                      <a:pt x="15354" y="4185"/>
                    </a:lnTo>
                    <a:lnTo>
                      <a:pt x="15598" y="3893"/>
                    </a:lnTo>
                    <a:lnTo>
                      <a:pt x="15646" y="3845"/>
                    </a:lnTo>
                    <a:lnTo>
                      <a:pt x="15671" y="3796"/>
                    </a:lnTo>
                    <a:lnTo>
                      <a:pt x="15671" y="3723"/>
                    </a:lnTo>
                    <a:lnTo>
                      <a:pt x="15671" y="3650"/>
                    </a:lnTo>
                    <a:lnTo>
                      <a:pt x="15646" y="3601"/>
                    </a:lnTo>
                    <a:lnTo>
                      <a:pt x="15646" y="3528"/>
                    </a:lnTo>
                    <a:lnTo>
                      <a:pt x="15646" y="3431"/>
                    </a:lnTo>
                    <a:lnTo>
                      <a:pt x="15622" y="3382"/>
                    </a:lnTo>
                    <a:lnTo>
                      <a:pt x="15549" y="3236"/>
                    </a:lnTo>
                    <a:lnTo>
                      <a:pt x="15354" y="2993"/>
                    </a:lnTo>
                    <a:lnTo>
                      <a:pt x="15062" y="2677"/>
                    </a:lnTo>
                    <a:lnTo>
                      <a:pt x="14746" y="2385"/>
                    </a:lnTo>
                    <a:lnTo>
                      <a:pt x="14503" y="2190"/>
                    </a:lnTo>
                    <a:lnTo>
                      <a:pt x="14235" y="1971"/>
                    </a:lnTo>
                    <a:lnTo>
                      <a:pt x="14065" y="1874"/>
                    </a:lnTo>
                    <a:lnTo>
                      <a:pt x="13919" y="1825"/>
                    </a:lnTo>
                    <a:lnTo>
                      <a:pt x="13748" y="1801"/>
                    </a:lnTo>
                    <a:lnTo>
                      <a:pt x="13554" y="1801"/>
                    </a:lnTo>
                    <a:lnTo>
                      <a:pt x="13481" y="1825"/>
                    </a:lnTo>
                    <a:lnTo>
                      <a:pt x="13189" y="1971"/>
                    </a:lnTo>
                    <a:lnTo>
                      <a:pt x="12921" y="2117"/>
                    </a:lnTo>
                    <a:lnTo>
                      <a:pt x="12653" y="2312"/>
                    </a:lnTo>
                    <a:lnTo>
                      <a:pt x="12410" y="2506"/>
                    </a:lnTo>
                    <a:lnTo>
                      <a:pt x="12094" y="2725"/>
                    </a:lnTo>
                    <a:lnTo>
                      <a:pt x="11923" y="2847"/>
                    </a:lnTo>
                    <a:lnTo>
                      <a:pt x="11777" y="2993"/>
                    </a:lnTo>
                    <a:lnTo>
                      <a:pt x="11558" y="2847"/>
                    </a:lnTo>
                    <a:lnTo>
                      <a:pt x="11291" y="2750"/>
                    </a:lnTo>
                    <a:lnTo>
                      <a:pt x="11023" y="2652"/>
                    </a:lnTo>
                    <a:lnTo>
                      <a:pt x="10755" y="2628"/>
                    </a:lnTo>
                    <a:lnTo>
                      <a:pt x="10755" y="2604"/>
                    </a:lnTo>
                    <a:lnTo>
                      <a:pt x="10682" y="2458"/>
                    </a:lnTo>
                    <a:lnTo>
                      <a:pt x="10634" y="2287"/>
                    </a:lnTo>
                    <a:lnTo>
                      <a:pt x="10561" y="1922"/>
                    </a:lnTo>
                    <a:lnTo>
                      <a:pt x="10585" y="1922"/>
                    </a:lnTo>
                    <a:lnTo>
                      <a:pt x="10609" y="1874"/>
                    </a:lnTo>
                    <a:lnTo>
                      <a:pt x="10609" y="1825"/>
                    </a:lnTo>
                    <a:lnTo>
                      <a:pt x="10585" y="1752"/>
                    </a:lnTo>
                    <a:lnTo>
                      <a:pt x="10536" y="1703"/>
                    </a:lnTo>
                    <a:lnTo>
                      <a:pt x="10463" y="1095"/>
                    </a:lnTo>
                    <a:lnTo>
                      <a:pt x="10439" y="779"/>
                    </a:lnTo>
                    <a:lnTo>
                      <a:pt x="10366" y="487"/>
                    </a:lnTo>
                    <a:lnTo>
                      <a:pt x="10390" y="438"/>
                    </a:lnTo>
                    <a:lnTo>
                      <a:pt x="10415" y="389"/>
                    </a:lnTo>
                    <a:lnTo>
                      <a:pt x="10439" y="316"/>
                    </a:lnTo>
                    <a:lnTo>
                      <a:pt x="10415" y="268"/>
                    </a:lnTo>
                    <a:lnTo>
                      <a:pt x="10390" y="195"/>
                    </a:lnTo>
                    <a:lnTo>
                      <a:pt x="10342" y="146"/>
                    </a:lnTo>
                    <a:lnTo>
                      <a:pt x="10293" y="122"/>
                    </a:lnTo>
                    <a:lnTo>
                      <a:pt x="10196" y="97"/>
                    </a:lnTo>
                    <a:lnTo>
                      <a:pt x="9855" y="73"/>
                    </a:lnTo>
                    <a:lnTo>
                      <a:pt x="9490" y="49"/>
                    </a:lnTo>
                    <a:lnTo>
                      <a:pt x="8760" y="49"/>
                    </a:lnTo>
                    <a:lnTo>
                      <a:pt x="8395" y="24"/>
                    </a:lnTo>
                    <a:lnTo>
                      <a:pt x="8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Shape 397">
                <a:extLst>
                  <a:ext uri="{FF2B5EF4-FFF2-40B4-BE49-F238E27FC236}">
                    <a16:creationId xmlns:a16="http://schemas.microsoft.com/office/drawing/2014/main" id="{5A191A64-8C3C-4F66-ACF7-716F00125135}"/>
                  </a:ext>
                </a:extLst>
              </p:cNvPr>
              <p:cNvSpPr/>
              <p:nvPr/>
            </p:nvSpPr>
            <p:spPr>
              <a:xfrm>
                <a:off x="304297" y="1024086"/>
                <a:ext cx="4318686" cy="358094"/>
              </a:xfrm>
              <a:custGeom>
                <a:avLst/>
                <a:gdLst/>
                <a:ahLst/>
                <a:cxnLst/>
                <a:rect l="0" t="0" r="0" b="0"/>
                <a:pathLst>
                  <a:path w="65189" h="62358" extrusionOk="0">
                    <a:moveTo>
                      <a:pt x="40283" y="1525"/>
                    </a:moveTo>
                    <a:lnTo>
                      <a:pt x="40000" y="1541"/>
                    </a:lnTo>
                    <a:lnTo>
                      <a:pt x="40000" y="1541"/>
                    </a:lnTo>
                    <a:lnTo>
                      <a:pt x="39811" y="1604"/>
                    </a:lnTo>
                    <a:lnTo>
                      <a:pt x="40283" y="1525"/>
                    </a:lnTo>
                    <a:close/>
                    <a:moveTo>
                      <a:pt x="22547" y="1793"/>
                    </a:moveTo>
                    <a:lnTo>
                      <a:pt x="22359" y="1887"/>
                    </a:lnTo>
                    <a:lnTo>
                      <a:pt x="21981" y="2359"/>
                    </a:lnTo>
                    <a:lnTo>
                      <a:pt x="24057" y="1981"/>
                    </a:lnTo>
                    <a:lnTo>
                      <a:pt x="23208" y="2076"/>
                    </a:lnTo>
                    <a:lnTo>
                      <a:pt x="22925" y="1981"/>
                    </a:lnTo>
                    <a:lnTo>
                      <a:pt x="22642" y="1887"/>
                    </a:lnTo>
                    <a:lnTo>
                      <a:pt x="22642" y="1793"/>
                    </a:lnTo>
                    <a:close/>
                    <a:moveTo>
                      <a:pt x="64528" y="13585"/>
                    </a:moveTo>
                    <a:lnTo>
                      <a:pt x="64528" y="13679"/>
                    </a:lnTo>
                    <a:lnTo>
                      <a:pt x="64551" y="13679"/>
                    </a:lnTo>
                    <a:lnTo>
                      <a:pt x="64528" y="13585"/>
                    </a:lnTo>
                    <a:close/>
                    <a:moveTo>
                      <a:pt x="33868" y="58678"/>
                    </a:moveTo>
                    <a:lnTo>
                      <a:pt x="34057" y="58772"/>
                    </a:lnTo>
                    <a:lnTo>
                      <a:pt x="34057" y="58772"/>
                    </a:lnTo>
                    <a:lnTo>
                      <a:pt x="33962" y="58678"/>
                    </a:lnTo>
                    <a:close/>
                    <a:moveTo>
                      <a:pt x="30849" y="58678"/>
                    </a:moveTo>
                    <a:lnTo>
                      <a:pt x="30943" y="58772"/>
                    </a:lnTo>
                    <a:lnTo>
                      <a:pt x="30283" y="58867"/>
                    </a:lnTo>
                    <a:lnTo>
                      <a:pt x="30472" y="58772"/>
                    </a:lnTo>
                    <a:lnTo>
                      <a:pt x="30849" y="58678"/>
                    </a:lnTo>
                    <a:close/>
                    <a:moveTo>
                      <a:pt x="32264" y="59056"/>
                    </a:moveTo>
                    <a:lnTo>
                      <a:pt x="33113" y="59244"/>
                    </a:lnTo>
                    <a:lnTo>
                      <a:pt x="31698" y="59339"/>
                    </a:lnTo>
                    <a:lnTo>
                      <a:pt x="31415" y="59339"/>
                    </a:lnTo>
                    <a:lnTo>
                      <a:pt x="32264" y="59056"/>
                    </a:lnTo>
                    <a:close/>
                    <a:moveTo>
                      <a:pt x="60849" y="0"/>
                    </a:moveTo>
                    <a:lnTo>
                      <a:pt x="58679" y="95"/>
                    </a:lnTo>
                    <a:lnTo>
                      <a:pt x="56792" y="189"/>
                    </a:lnTo>
                    <a:lnTo>
                      <a:pt x="58584" y="378"/>
                    </a:lnTo>
                    <a:lnTo>
                      <a:pt x="58301" y="189"/>
                    </a:lnTo>
                    <a:lnTo>
                      <a:pt x="59151" y="378"/>
                    </a:lnTo>
                    <a:lnTo>
                      <a:pt x="58679" y="472"/>
                    </a:lnTo>
                    <a:lnTo>
                      <a:pt x="58018" y="472"/>
                    </a:lnTo>
                    <a:lnTo>
                      <a:pt x="56792" y="283"/>
                    </a:lnTo>
                    <a:lnTo>
                      <a:pt x="55943" y="283"/>
                    </a:lnTo>
                    <a:lnTo>
                      <a:pt x="54528" y="378"/>
                    </a:lnTo>
                    <a:lnTo>
                      <a:pt x="50660" y="378"/>
                    </a:lnTo>
                    <a:lnTo>
                      <a:pt x="48585" y="472"/>
                    </a:lnTo>
                    <a:lnTo>
                      <a:pt x="46226" y="472"/>
                    </a:lnTo>
                    <a:lnTo>
                      <a:pt x="43868" y="283"/>
                    </a:lnTo>
                    <a:lnTo>
                      <a:pt x="44056" y="472"/>
                    </a:lnTo>
                    <a:lnTo>
                      <a:pt x="44339" y="472"/>
                    </a:lnTo>
                    <a:lnTo>
                      <a:pt x="43396" y="661"/>
                    </a:lnTo>
                    <a:lnTo>
                      <a:pt x="42170" y="849"/>
                    </a:lnTo>
                    <a:lnTo>
                      <a:pt x="40849" y="755"/>
                    </a:lnTo>
                    <a:lnTo>
                      <a:pt x="40377" y="661"/>
                    </a:lnTo>
                    <a:lnTo>
                      <a:pt x="39906" y="566"/>
                    </a:lnTo>
                    <a:lnTo>
                      <a:pt x="39717" y="566"/>
                    </a:lnTo>
                    <a:lnTo>
                      <a:pt x="38207" y="661"/>
                    </a:lnTo>
                    <a:lnTo>
                      <a:pt x="36509" y="944"/>
                    </a:lnTo>
                    <a:lnTo>
                      <a:pt x="34906" y="1132"/>
                    </a:lnTo>
                    <a:lnTo>
                      <a:pt x="33585" y="1132"/>
                    </a:lnTo>
                    <a:lnTo>
                      <a:pt x="33962" y="1038"/>
                    </a:lnTo>
                    <a:lnTo>
                      <a:pt x="33774" y="944"/>
                    </a:lnTo>
                    <a:lnTo>
                      <a:pt x="33396" y="944"/>
                    </a:lnTo>
                    <a:lnTo>
                      <a:pt x="32453" y="1038"/>
                    </a:lnTo>
                    <a:lnTo>
                      <a:pt x="30283" y="1321"/>
                    </a:lnTo>
                    <a:lnTo>
                      <a:pt x="30472" y="1415"/>
                    </a:lnTo>
                    <a:lnTo>
                      <a:pt x="30566" y="1510"/>
                    </a:lnTo>
                    <a:lnTo>
                      <a:pt x="29151" y="1604"/>
                    </a:lnTo>
                    <a:lnTo>
                      <a:pt x="29057" y="1698"/>
                    </a:lnTo>
                    <a:lnTo>
                      <a:pt x="29717" y="1698"/>
                    </a:lnTo>
                    <a:lnTo>
                      <a:pt x="28208" y="1793"/>
                    </a:lnTo>
                    <a:lnTo>
                      <a:pt x="27547" y="1793"/>
                    </a:lnTo>
                    <a:lnTo>
                      <a:pt x="27642" y="1698"/>
                    </a:lnTo>
                    <a:lnTo>
                      <a:pt x="28585" y="1510"/>
                    </a:lnTo>
                    <a:lnTo>
                      <a:pt x="27736" y="1604"/>
                    </a:lnTo>
                    <a:lnTo>
                      <a:pt x="26887" y="1698"/>
                    </a:lnTo>
                    <a:lnTo>
                      <a:pt x="26038" y="1698"/>
                    </a:lnTo>
                    <a:lnTo>
                      <a:pt x="25189" y="1793"/>
                    </a:lnTo>
                    <a:lnTo>
                      <a:pt x="25189" y="1793"/>
                    </a:lnTo>
                    <a:lnTo>
                      <a:pt x="25755" y="1698"/>
                    </a:lnTo>
                    <a:lnTo>
                      <a:pt x="24906" y="1793"/>
                    </a:lnTo>
                    <a:lnTo>
                      <a:pt x="24057" y="1981"/>
                    </a:lnTo>
                    <a:lnTo>
                      <a:pt x="25094" y="1887"/>
                    </a:lnTo>
                    <a:lnTo>
                      <a:pt x="26132" y="1981"/>
                    </a:lnTo>
                    <a:lnTo>
                      <a:pt x="24906" y="2264"/>
                    </a:lnTo>
                    <a:lnTo>
                      <a:pt x="23585" y="2359"/>
                    </a:lnTo>
                    <a:lnTo>
                      <a:pt x="23585" y="2453"/>
                    </a:lnTo>
                    <a:lnTo>
                      <a:pt x="23585" y="2547"/>
                    </a:lnTo>
                    <a:lnTo>
                      <a:pt x="25566" y="2359"/>
                    </a:lnTo>
                    <a:lnTo>
                      <a:pt x="27547" y="2264"/>
                    </a:lnTo>
                    <a:lnTo>
                      <a:pt x="29434" y="1981"/>
                    </a:lnTo>
                    <a:lnTo>
                      <a:pt x="30377" y="1793"/>
                    </a:lnTo>
                    <a:lnTo>
                      <a:pt x="31321" y="1604"/>
                    </a:lnTo>
                    <a:lnTo>
                      <a:pt x="30472" y="1887"/>
                    </a:lnTo>
                    <a:lnTo>
                      <a:pt x="30660" y="1981"/>
                    </a:lnTo>
                    <a:lnTo>
                      <a:pt x="31038" y="2076"/>
                    </a:lnTo>
                    <a:lnTo>
                      <a:pt x="31981" y="2170"/>
                    </a:lnTo>
                    <a:lnTo>
                      <a:pt x="33302" y="2170"/>
                    </a:lnTo>
                    <a:lnTo>
                      <a:pt x="34717" y="2076"/>
                    </a:lnTo>
                    <a:lnTo>
                      <a:pt x="37075" y="1887"/>
                    </a:lnTo>
                    <a:lnTo>
                      <a:pt x="37830" y="1793"/>
                    </a:lnTo>
                    <a:lnTo>
                      <a:pt x="37924" y="1698"/>
                    </a:lnTo>
                    <a:lnTo>
                      <a:pt x="38868" y="1604"/>
                    </a:lnTo>
                    <a:lnTo>
                      <a:pt x="38962" y="1510"/>
                    </a:lnTo>
                    <a:lnTo>
                      <a:pt x="38868" y="1510"/>
                    </a:lnTo>
                    <a:lnTo>
                      <a:pt x="38113" y="1415"/>
                    </a:lnTo>
                    <a:lnTo>
                      <a:pt x="40000" y="1510"/>
                    </a:lnTo>
                    <a:lnTo>
                      <a:pt x="38868" y="1604"/>
                    </a:lnTo>
                    <a:lnTo>
                      <a:pt x="40000" y="1541"/>
                    </a:lnTo>
                    <a:lnTo>
                      <a:pt x="40000" y="1541"/>
                    </a:lnTo>
                    <a:lnTo>
                      <a:pt x="40094" y="1510"/>
                    </a:lnTo>
                    <a:lnTo>
                      <a:pt x="40377" y="1510"/>
                    </a:lnTo>
                    <a:lnTo>
                      <a:pt x="40283" y="1525"/>
                    </a:lnTo>
                    <a:lnTo>
                      <a:pt x="40283" y="1525"/>
                    </a:lnTo>
                    <a:lnTo>
                      <a:pt x="40566" y="1510"/>
                    </a:lnTo>
                    <a:lnTo>
                      <a:pt x="41509" y="1604"/>
                    </a:lnTo>
                    <a:lnTo>
                      <a:pt x="44151" y="1415"/>
                    </a:lnTo>
                    <a:lnTo>
                      <a:pt x="45000" y="1321"/>
                    </a:lnTo>
                    <a:lnTo>
                      <a:pt x="44434" y="1321"/>
                    </a:lnTo>
                    <a:lnTo>
                      <a:pt x="45188" y="1132"/>
                    </a:lnTo>
                    <a:lnTo>
                      <a:pt x="45660" y="1227"/>
                    </a:lnTo>
                    <a:lnTo>
                      <a:pt x="45755" y="1227"/>
                    </a:lnTo>
                    <a:lnTo>
                      <a:pt x="45755" y="1321"/>
                    </a:lnTo>
                    <a:lnTo>
                      <a:pt x="45377" y="1321"/>
                    </a:lnTo>
                    <a:lnTo>
                      <a:pt x="46038" y="1415"/>
                    </a:lnTo>
                    <a:lnTo>
                      <a:pt x="46792" y="1321"/>
                    </a:lnTo>
                    <a:lnTo>
                      <a:pt x="46792" y="1227"/>
                    </a:lnTo>
                    <a:lnTo>
                      <a:pt x="46981" y="1321"/>
                    </a:lnTo>
                    <a:lnTo>
                      <a:pt x="47547" y="1321"/>
                    </a:lnTo>
                    <a:lnTo>
                      <a:pt x="47358" y="1510"/>
                    </a:lnTo>
                    <a:lnTo>
                      <a:pt x="46981" y="1510"/>
                    </a:lnTo>
                    <a:lnTo>
                      <a:pt x="46792" y="1415"/>
                    </a:lnTo>
                    <a:lnTo>
                      <a:pt x="43868" y="1698"/>
                    </a:lnTo>
                    <a:lnTo>
                      <a:pt x="45566" y="1698"/>
                    </a:lnTo>
                    <a:lnTo>
                      <a:pt x="47264" y="1604"/>
                    </a:lnTo>
                    <a:lnTo>
                      <a:pt x="50566" y="1321"/>
                    </a:lnTo>
                    <a:lnTo>
                      <a:pt x="52169" y="1227"/>
                    </a:lnTo>
                    <a:lnTo>
                      <a:pt x="55471" y="1227"/>
                    </a:lnTo>
                    <a:lnTo>
                      <a:pt x="57075" y="1415"/>
                    </a:lnTo>
                    <a:lnTo>
                      <a:pt x="56603" y="1321"/>
                    </a:lnTo>
                    <a:lnTo>
                      <a:pt x="56509" y="1227"/>
                    </a:lnTo>
                    <a:lnTo>
                      <a:pt x="57264" y="1132"/>
                    </a:lnTo>
                    <a:lnTo>
                      <a:pt x="58396" y="1227"/>
                    </a:lnTo>
                    <a:lnTo>
                      <a:pt x="58773" y="1227"/>
                    </a:lnTo>
                    <a:lnTo>
                      <a:pt x="58962" y="1321"/>
                    </a:lnTo>
                    <a:lnTo>
                      <a:pt x="59905" y="1321"/>
                    </a:lnTo>
                    <a:lnTo>
                      <a:pt x="61037" y="1510"/>
                    </a:lnTo>
                    <a:lnTo>
                      <a:pt x="61603" y="1698"/>
                    </a:lnTo>
                    <a:lnTo>
                      <a:pt x="62075" y="1887"/>
                    </a:lnTo>
                    <a:lnTo>
                      <a:pt x="62452" y="2076"/>
                    </a:lnTo>
                    <a:lnTo>
                      <a:pt x="62547" y="2359"/>
                    </a:lnTo>
                    <a:lnTo>
                      <a:pt x="62641" y="4528"/>
                    </a:lnTo>
                    <a:lnTo>
                      <a:pt x="62641" y="8113"/>
                    </a:lnTo>
                    <a:lnTo>
                      <a:pt x="62547" y="17547"/>
                    </a:lnTo>
                    <a:lnTo>
                      <a:pt x="62547" y="22547"/>
                    </a:lnTo>
                    <a:lnTo>
                      <a:pt x="62641" y="27075"/>
                    </a:lnTo>
                    <a:lnTo>
                      <a:pt x="62830" y="30849"/>
                    </a:lnTo>
                    <a:lnTo>
                      <a:pt x="62924" y="32169"/>
                    </a:lnTo>
                    <a:lnTo>
                      <a:pt x="63113" y="33207"/>
                    </a:lnTo>
                    <a:lnTo>
                      <a:pt x="63113" y="34528"/>
                    </a:lnTo>
                    <a:lnTo>
                      <a:pt x="63207" y="35943"/>
                    </a:lnTo>
                    <a:lnTo>
                      <a:pt x="63207" y="36886"/>
                    </a:lnTo>
                    <a:lnTo>
                      <a:pt x="63113" y="38396"/>
                    </a:lnTo>
                    <a:lnTo>
                      <a:pt x="62830" y="42358"/>
                    </a:lnTo>
                    <a:lnTo>
                      <a:pt x="62547" y="46509"/>
                    </a:lnTo>
                    <a:lnTo>
                      <a:pt x="62452" y="48207"/>
                    </a:lnTo>
                    <a:lnTo>
                      <a:pt x="62547" y="49527"/>
                    </a:lnTo>
                    <a:lnTo>
                      <a:pt x="62547" y="51131"/>
                    </a:lnTo>
                    <a:lnTo>
                      <a:pt x="62547" y="52735"/>
                    </a:lnTo>
                    <a:lnTo>
                      <a:pt x="62358" y="53584"/>
                    </a:lnTo>
                    <a:lnTo>
                      <a:pt x="62264" y="54339"/>
                    </a:lnTo>
                    <a:lnTo>
                      <a:pt x="61981" y="55093"/>
                    </a:lnTo>
                    <a:lnTo>
                      <a:pt x="61603" y="55754"/>
                    </a:lnTo>
                    <a:lnTo>
                      <a:pt x="61792" y="55754"/>
                    </a:lnTo>
                    <a:lnTo>
                      <a:pt x="61886" y="55565"/>
                    </a:lnTo>
                    <a:lnTo>
                      <a:pt x="62169" y="55376"/>
                    </a:lnTo>
                    <a:lnTo>
                      <a:pt x="62264" y="55565"/>
                    </a:lnTo>
                    <a:lnTo>
                      <a:pt x="62169" y="55754"/>
                    </a:lnTo>
                    <a:lnTo>
                      <a:pt x="61981" y="56225"/>
                    </a:lnTo>
                    <a:lnTo>
                      <a:pt x="61792" y="56037"/>
                    </a:lnTo>
                    <a:lnTo>
                      <a:pt x="61509" y="55754"/>
                    </a:lnTo>
                    <a:lnTo>
                      <a:pt x="61603" y="55942"/>
                    </a:lnTo>
                    <a:lnTo>
                      <a:pt x="61509" y="55942"/>
                    </a:lnTo>
                    <a:lnTo>
                      <a:pt x="61603" y="56037"/>
                    </a:lnTo>
                    <a:lnTo>
                      <a:pt x="60094" y="56320"/>
                    </a:lnTo>
                    <a:lnTo>
                      <a:pt x="58773" y="56414"/>
                    </a:lnTo>
                    <a:lnTo>
                      <a:pt x="57547" y="56508"/>
                    </a:lnTo>
                    <a:lnTo>
                      <a:pt x="56415" y="56508"/>
                    </a:lnTo>
                    <a:lnTo>
                      <a:pt x="56698" y="56320"/>
                    </a:lnTo>
                    <a:lnTo>
                      <a:pt x="56698" y="56320"/>
                    </a:lnTo>
                    <a:lnTo>
                      <a:pt x="56037" y="56508"/>
                    </a:lnTo>
                    <a:lnTo>
                      <a:pt x="54811" y="56886"/>
                    </a:lnTo>
                    <a:lnTo>
                      <a:pt x="53679" y="57074"/>
                    </a:lnTo>
                    <a:lnTo>
                      <a:pt x="53868" y="56791"/>
                    </a:lnTo>
                    <a:lnTo>
                      <a:pt x="54245" y="56697"/>
                    </a:lnTo>
                    <a:lnTo>
                      <a:pt x="53019" y="56886"/>
                    </a:lnTo>
                    <a:lnTo>
                      <a:pt x="51698" y="56980"/>
                    </a:lnTo>
                    <a:lnTo>
                      <a:pt x="50943" y="57074"/>
                    </a:lnTo>
                    <a:lnTo>
                      <a:pt x="51132" y="57169"/>
                    </a:lnTo>
                    <a:lnTo>
                      <a:pt x="48962" y="57452"/>
                    </a:lnTo>
                    <a:lnTo>
                      <a:pt x="48962" y="57357"/>
                    </a:lnTo>
                    <a:lnTo>
                      <a:pt x="48019" y="57452"/>
                    </a:lnTo>
                    <a:lnTo>
                      <a:pt x="47641" y="57452"/>
                    </a:lnTo>
                    <a:lnTo>
                      <a:pt x="46604" y="57546"/>
                    </a:lnTo>
                    <a:lnTo>
                      <a:pt x="44717" y="57546"/>
                    </a:lnTo>
                    <a:lnTo>
                      <a:pt x="44339" y="57452"/>
                    </a:lnTo>
                    <a:lnTo>
                      <a:pt x="45000" y="57263"/>
                    </a:lnTo>
                    <a:lnTo>
                      <a:pt x="40000" y="57829"/>
                    </a:lnTo>
                    <a:lnTo>
                      <a:pt x="38019" y="58206"/>
                    </a:lnTo>
                    <a:lnTo>
                      <a:pt x="37547" y="58018"/>
                    </a:lnTo>
                    <a:lnTo>
                      <a:pt x="37075" y="58018"/>
                    </a:lnTo>
                    <a:lnTo>
                      <a:pt x="36698" y="58112"/>
                    </a:lnTo>
                    <a:lnTo>
                      <a:pt x="36415" y="58301"/>
                    </a:lnTo>
                    <a:lnTo>
                      <a:pt x="36038" y="58301"/>
                    </a:lnTo>
                    <a:lnTo>
                      <a:pt x="36038" y="58395"/>
                    </a:lnTo>
                    <a:lnTo>
                      <a:pt x="36321" y="58395"/>
                    </a:lnTo>
                    <a:lnTo>
                      <a:pt x="36132" y="58678"/>
                    </a:lnTo>
                    <a:lnTo>
                      <a:pt x="37075" y="58678"/>
                    </a:lnTo>
                    <a:lnTo>
                      <a:pt x="37830" y="58584"/>
                    </a:lnTo>
                    <a:lnTo>
                      <a:pt x="38585" y="58489"/>
                    </a:lnTo>
                    <a:lnTo>
                      <a:pt x="39434" y="58489"/>
                    </a:lnTo>
                    <a:lnTo>
                      <a:pt x="38585" y="58867"/>
                    </a:lnTo>
                    <a:lnTo>
                      <a:pt x="37358" y="59244"/>
                    </a:lnTo>
                    <a:lnTo>
                      <a:pt x="36792" y="59339"/>
                    </a:lnTo>
                    <a:lnTo>
                      <a:pt x="36226" y="59339"/>
                    </a:lnTo>
                    <a:lnTo>
                      <a:pt x="35755" y="59244"/>
                    </a:lnTo>
                    <a:lnTo>
                      <a:pt x="35566" y="59056"/>
                    </a:lnTo>
                    <a:lnTo>
                      <a:pt x="35472" y="58867"/>
                    </a:lnTo>
                    <a:lnTo>
                      <a:pt x="36509" y="58772"/>
                    </a:lnTo>
                    <a:lnTo>
                      <a:pt x="35377" y="58678"/>
                    </a:lnTo>
                    <a:lnTo>
                      <a:pt x="34151" y="58772"/>
                    </a:lnTo>
                    <a:lnTo>
                      <a:pt x="34057" y="58772"/>
                    </a:lnTo>
                    <a:lnTo>
                      <a:pt x="33208" y="58961"/>
                    </a:lnTo>
                    <a:lnTo>
                      <a:pt x="32264" y="59056"/>
                    </a:lnTo>
                    <a:lnTo>
                      <a:pt x="32264" y="59056"/>
                    </a:lnTo>
                    <a:lnTo>
                      <a:pt x="33113" y="58867"/>
                    </a:lnTo>
                    <a:lnTo>
                      <a:pt x="31887" y="58489"/>
                    </a:lnTo>
                    <a:lnTo>
                      <a:pt x="31132" y="58395"/>
                    </a:lnTo>
                    <a:lnTo>
                      <a:pt x="31038" y="58301"/>
                    </a:lnTo>
                    <a:lnTo>
                      <a:pt x="31132" y="58301"/>
                    </a:lnTo>
                    <a:lnTo>
                      <a:pt x="31509" y="58206"/>
                    </a:lnTo>
                    <a:lnTo>
                      <a:pt x="30660" y="58206"/>
                    </a:lnTo>
                    <a:lnTo>
                      <a:pt x="30283" y="58301"/>
                    </a:lnTo>
                    <a:lnTo>
                      <a:pt x="29906" y="58489"/>
                    </a:lnTo>
                    <a:lnTo>
                      <a:pt x="29151" y="58678"/>
                    </a:lnTo>
                    <a:lnTo>
                      <a:pt x="29340" y="58584"/>
                    </a:lnTo>
                    <a:lnTo>
                      <a:pt x="29434" y="58395"/>
                    </a:lnTo>
                    <a:lnTo>
                      <a:pt x="29434" y="58395"/>
                    </a:lnTo>
                    <a:lnTo>
                      <a:pt x="28585" y="58489"/>
                    </a:lnTo>
                    <a:lnTo>
                      <a:pt x="28491" y="58584"/>
                    </a:lnTo>
                    <a:lnTo>
                      <a:pt x="28396" y="58678"/>
                    </a:lnTo>
                    <a:lnTo>
                      <a:pt x="27736" y="58867"/>
                    </a:lnTo>
                    <a:lnTo>
                      <a:pt x="25660" y="59150"/>
                    </a:lnTo>
                    <a:lnTo>
                      <a:pt x="22170" y="59622"/>
                    </a:lnTo>
                    <a:lnTo>
                      <a:pt x="22359" y="59527"/>
                    </a:lnTo>
                    <a:lnTo>
                      <a:pt x="22359" y="59433"/>
                    </a:lnTo>
                    <a:lnTo>
                      <a:pt x="22264" y="59433"/>
                    </a:lnTo>
                    <a:lnTo>
                      <a:pt x="22453" y="59244"/>
                    </a:lnTo>
                    <a:lnTo>
                      <a:pt x="22453" y="59056"/>
                    </a:lnTo>
                    <a:lnTo>
                      <a:pt x="21132" y="59339"/>
                    </a:lnTo>
                    <a:lnTo>
                      <a:pt x="19246" y="59716"/>
                    </a:lnTo>
                    <a:lnTo>
                      <a:pt x="18208" y="59810"/>
                    </a:lnTo>
                    <a:lnTo>
                      <a:pt x="17264" y="59905"/>
                    </a:lnTo>
                    <a:lnTo>
                      <a:pt x="16415" y="59905"/>
                    </a:lnTo>
                    <a:lnTo>
                      <a:pt x="15849" y="59810"/>
                    </a:lnTo>
                    <a:lnTo>
                      <a:pt x="14246" y="59810"/>
                    </a:lnTo>
                    <a:lnTo>
                      <a:pt x="11981" y="59999"/>
                    </a:lnTo>
                    <a:lnTo>
                      <a:pt x="11981" y="59999"/>
                    </a:lnTo>
                    <a:lnTo>
                      <a:pt x="12359" y="59905"/>
                    </a:lnTo>
                    <a:lnTo>
                      <a:pt x="12736" y="59716"/>
                    </a:lnTo>
                    <a:lnTo>
                      <a:pt x="11415" y="59905"/>
                    </a:lnTo>
                    <a:lnTo>
                      <a:pt x="10000" y="60093"/>
                    </a:lnTo>
                    <a:lnTo>
                      <a:pt x="7076" y="60188"/>
                    </a:lnTo>
                    <a:lnTo>
                      <a:pt x="4151" y="60376"/>
                    </a:lnTo>
                    <a:lnTo>
                      <a:pt x="2831" y="60471"/>
                    </a:lnTo>
                    <a:lnTo>
                      <a:pt x="1604" y="60659"/>
                    </a:lnTo>
                    <a:lnTo>
                      <a:pt x="1227" y="59244"/>
                    </a:lnTo>
                    <a:lnTo>
                      <a:pt x="1038" y="57735"/>
                    </a:lnTo>
                    <a:lnTo>
                      <a:pt x="850" y="56131"/>
                    </a:lnTo>
                    <a:lnTo>
                      <a:pt x="755" y="54433"/>
                    </a:lnTo>
                    <a:lnTo>
                      <a:pt x="755" y="52735"/>
                    </a:lnTo>
                    <a:lnTo>
                      <a:pt x="755" y="50942"/>
                    </a:lnTo>
                    <a:lnTo>
                      <a:pt x="1038" y="47263"/>
                    </a:lnTo>
                    <a:lnTo>
                      <a:pt x="1321" y="43678"/>
                    </a:lnTo>
                    <a:lnTo>
                      <a:pt x="1699" y="39999"/>
                    </a:lnTo>
                    <a:lnTo>
                      <a:pt x="2453" y="33301"/>
                    </a:lnTo>
                    <a:lnTo>
                      <a:pt x="2548" y="33962"/>
                    </a:lnTo>
                    <a:lnTo>
                      <a:pt x="2642" y="34622"/>
                    </a:lnTo>
                    <a:lnTo>
                      <a:pt x="2642" y="33018"/>
                    </a:lnTo>
                    <a:lnTo>
                      <a:pt x="2551" y="32287"/>
                    </a:lnTo>
                    <a:lnTo>
                      <a:pt x="2642" y="30000"/>
                    </a:lnTo>
                    <a:lnTo>
                      <a:pt x="2453" y="30377"/>
                    </a:lnTo>
                    <a:lnTo>
                      <a:pt x="2453" y="29245"/>
                    </a:lnTo>
                    <a:lnTo>
                      <a:pt x="2453" y="27830"/>
                    </a:lnTo>
                    <a:lnTo>
                      <a:pt x="2642" y="28301"/>
                    </a:lnTo>
                    <a:lnTo>
                      <a:pt x="2736" y="28018"/>
                    </a:lnTo>
                    <a:lnTo>
                      <a:pt x="2831" y="28018"/>
                    </a:lnTo>
                    <a:lnTo>
                      <a:pt x="2925" y="28207"/>
                    </a:lnTo>
                    <a:lnTo>
                      <a:pt x="3019" y="26415"/>
                    </a:lnTo>
                    <a:lnTo>
                      <a:pt x="3019" y="24811"/>
                    </a:lnTo>
                    <a:lnTo>
                      <a:pt x="3019" y="23113"/>
                    </a:lnTo>
                    <a:lnTo>
                      <a:pt x="3019" y="22170"/>
                    </a:lnTo>
                    <a:lnTo>
                      <a:pt x="3208" y="21320"/>
                    </a:lnTo>
                    <a:lnTo>
                      <a:pt x="3302" y="19528"/>
                    </a:lnTo>
                    <a:lnTo>
                      <a:pt x="3302" y="17641"/>
                    </a:lnTo>
                    <a:lnTo>
                      <a:pt x="3302" y="16887"/>
                    </a:lnTo>
                    <a:lnTo>
                      <a:pt x="3208" y="16321"/>
                    </a:lnTo>
                    <a:lnTo>
                      <a:pt x="3397" y="16415"/>
                    </a:lnTo>
                    <a:lnTo>
                      <a:pt x="3585" y="11981"/>
                    </a:lnTo>
                    <a:lnTo>
                      <a:pt x="3680" y="11415"/>
                    </a:lnTo>
                    <a:lnTo>
                      <a:pt x="3680" y="11698"/>
                    </a:lnTo>
                    <a:lnTo>
                      <a:pt x="3774" y="11132"/>
                    </a:lnTo>
                    <a:lnTo>
                      <a:pt x="3868" y="10660"/>
                    </a:lnTo>
                    <a:lnTo>
                      <a:pt x="3774" y="10094"/>
                    </a:lnTo>
                    <a:lnTo>
                      <a:pt x="3680" y="9623"/>
                    </a:lnTo>
                    <a:lnTo>
                      <a:pt x="3774" y="9434"/>
                    </a:lnTo>
                    <a:lnTo>
                      <a:pt x="3868" y="9245"/>
                    </a:lnTo>
                    <a:lnTo>
                      <a:pt x="4057" y="8491"/>
                    </a:lnTo>
                    <a:lnTo>
                      <a:pt x="4340" y="6321"/>
                    </a:lnTo>
                    <a:lnTo>
                      <a:pt x="4623" y="2264"/>
                    </a:lnTo>
                    <a:lnTo>
                      <a:pt x="3491" y="7170"/>
                    </a:lnTo>
                    <a:lnTo>
                      <a:pt x="2925" y="9906"/>
                    </a:lnTo>
                    <a:lnTo>
                      <a:pt x="2359" y="12736"/>
                    </a:lnTo>
                    <a:lnTo>
                      <a:pt x="1982" y="15377"/>
                    </a:lnTo>
                    <a:lnTo>
                      <a:pt x="1699" y="17830"/>
                    </a:lnTo>
                    <a:lnTo>
                      <a:pt x="1510" y="19905"/>
                    </a:lnTo>
                    <a:lnTo>
                      <a:pt x="1604" y="20754"/>
                    </a:lnTo>
                    <a:lnTo>
                      <a:pt x="1699" y="21509"/>
                    </a:lnTo>
                    <a:lnTo>
                      <a:pt x="1321" y="22453"/>
                    </a:lnTo>
                    <a:lnTo>
                      <a:pt x="1133" y="23585"/>
                    </a:lnTo>
                    <a:lnTo>
                      <a:pt x="1038" y="24905"/>
                    </a:lnTo>
                    <a:lnTo>
                      <a:pt x="1038" y="26226"/>
                    </a:lnTo>
                    <a:lnTo>
                      <a:pt x="1038" y="28962"/>
                    </a:lnTo>
                    <a:lnTo>
                      <a:pt x="1038" y="31415"/>
                    </a:lnTo>
                    <a:lnTo>
                      <a:pt x="661" y="40188"/>
                    </a:lnTo>
                    <a:lnTo>
                      <a:pt x="472" y="44999"/>
                    </a:lnTo>
                    <a:lnTo>
                      <a:pt x="378" y="49622"/>
                    </a:lnTo>
                    <a:lnTo>
                      <a:pt x="472" y="51603"/>
                    </a:lnTo>
                    <a:lnTo>
                      <a:pt x="378" y="53961"/>
                    </a:lnTo>
                    <a:lnTo>
                      <a:pt x="189" y="53301"/>
                    </a:lnTo>
                    <a:lnTo>
                      <a:pt x="95" y="52641"/>
                    </a:lnTo>
                    <a:lnTo>
                      <a:pt x="189" y="53867"/>
                    </a:lnTo>
                    <a:lnTo>
                      <a:pt x="189" y="55093"/>
                    </a:lnTo>
                    <a:lnTo>
                      <a:pt x="378" y="55188"/>
                    </a:lnTo>
                    <a:lnTo>
                      <a:pt x="284" y="56508"/>
                    </a:lnTo>
                    <a:lnTo>
                      <a:pt x="95" y="54905"/>
                    </a:lnTo>
                    <a:lnTo>
                      <a:pt x="1" y="58489"/>
                    </a:lnTo>
                    <a:lnTo>
                      <a:pt x="1" y="62357"/>
                    </a:lnTo>
                    <a:lnTo>
                      <a:pt x="6038" y="61886"/>
                    </a:lnTo>
                    <a:lnTo>
                      <a:pt x="8963" y="61697"/>
                    </a:lnTo>
                    <a:lnTo>
                      <a:pt x="11698" y="61603"/>
                    </a:lnTo>
                    <a:lnTo>
                      <a:pt x="11698" y="61414"/>
                    </a:lnTo>
                    <a:lnTo>
                      <a:pt x="11887" y="61225"/>
                    </a:lnTo>
                    <a:lnTo>
                      <a:pt x="12264" y="61225"/>
                    </a:lnTo>
                    <a:lnTo>
                      <a:pt x="12548" y="61320"/>
                    </a:lnTo>
                    <a:lnTo>
                      <a:pt x="12736" y="61414"/>
                    </a:lnTo>
                    <a:lnTo>
                      <a:pt x="12642" y="61320"/>
                    </a:lnTo>
                    <a:lnTo>
                      <a:pt x="13302" y="61508"/>
                    </a:lnTo>
                    <a:lnTo>
                      <a:pt x="13302" y="61508"/>
                    </a:lnTo>
                    <a:lnTo>
                      <a:pt x="12736" y="61414"/>
                    </a:lnTo>
                    <a:lnTo>
                      <a:pt x="13019" y="61508"/>
                    </a:lnTo>
                    <a:lnTo>
                      <a:pt x="12736" y="61603"/>
                    </a:lnTo>
                    <a:lnTo>
                      <a:pt x="12831" y="61697"/>
                    </a:lnTo>
                    <a:lnTo>
                      <a:pt x="14246" y="61508"/>
                    </a:lnTo>
                    <a:lnTo>
                      <a:pt x="13491" y="61508"/>
                    </a:lnTo>
                    <a:lnTo>
                      <a:pt x="14717" y="61225"/>
                    </a:lnTo>
                    <a:lnTo>
                      <a:pt x="16038" y="61131"/>
                    </a:lnTo>
                    <a:lnTo>
                      <a:pt x="18962" y="61131"/>
                    </a:lnTo>
                    <a:lnTo>
                      <a:pt x="19151" y="61225"/>
                    </a:lnTo>
                    <a:lnTo>
                      <a:pt x="19623" y="61320"/>
                    </a:lnTo>
                    <a:lnTo>
                      <a:pt x="21227" y="61320"/>
                    </a:lnTo>
                    <a:lnTo>
                      <a:pt x="23302" y="61225"/>
                    </a:lnTo>
                    <a:lnTo>
                      <a:pt x="24245" y="61131"/>
                    </a:lnTo>
                    <a:lnTo>
                      <a:pt x="25094" y="60942"/>
                    </a:lnTo>
                    <a:lnTo>
                      <a:pt x="28868" y="60848"/>
                    </a:lnTo>
                    <a:lnTo>
                      <a:pt x="32642" y="60659"/>
                    </a:lnTo>
                    <a:lnTo>
                      <a:pt x="36415" y="60376"/>
                    </a:lnTo>
                    <a:lnTo>
                      <a:pt x="40283" y="60093"/>
                    </a:lnTo>
                    <a:lnTo>
                      <a:pt x="47830" y="59339"/>
                    </a:lnTo>
                    <a:lnTo>
                      <a:pt x="55377" y="58678"/>
                    </a:lnTo>
                    <a:lnTo>
                      <a:pt x="61037" y="58678"/>
                    </a:lnTo>
                    <a:lnTo>
                      <a:pt x="62264" y="58584"/>
                    </a:lnTo>
                    <a:lnTo>
                      <a:pt x="63207" y="58395"/>
                    </a:lnTo>
                    <a:lnTo>
                      <a:pt x="63490" y="58206"/>
                    </a:lnTo>
                    <a:lnTo>
                      <a:pt x="63773" y="58018"/>
                    </a:lnTo>
                    <a:lnTo>
                      <a:pt x="63962" y="57735"/>
                    </a:lnTo>
                    <a:lnTo>
                      <a:pt x="64150" y="57357"/>
                    </a:lnTo>
                    <a:lnTo>
                      <a:pt x="64339" y="56225"/>
                    </a:lnTo>
                    <a:lnTo>
                      <a:pt x="64528" y="54716"/>
                    </a:lnTo>
                    <a:lnTo>
                      <a:pt x="64528" y="53018"/>
                    </a:lnTo>
                    <a:lnTo>
                      <a:pt x="64622" y="49810"/>
                    </a:lnTo>
                    <a:lnTo>
                      <a:pt x="64622" y="47546"/>
                    </a:lnTo>
                    <a:lnTo>
                      <a:pt x="64905" y="40848"/>
                    </a:lnTo>
                    <a:lnTo>
                      <a:pt x="64999" y="36320"/>
                    </a:lnTo>
                    <a:lnTo>
                      <a:pt x="65094" y="33301"/>
                    </a:lnTo>
                    <a:lnTo>
                      <a:pt x="65188" y="33396"/>
                    </a:lnTo>
                    <a:lnTo>
                      <a:pt x="65188" y="31603"/>
                    </a:lnTo>
                    <a:lnTo>
                      <a:pt x="65188" y="29811"/>
                    </a:lnTo>
                    <a:lnTo>
                      <a:pt x="65094" y="30660"/>
                    </a:lnTo>
                    <a:lnTo>
                      <a:pt x="64905" y="28301"/>
                    </a:lnTo>
                    <a:lnTo>
                      <a:pt x="64811" y="25849"/>
                    </a:lnTo>
                    <a:lnTo>
                      <a:pt x="64716" y="23302"/>
                    </a:lnTo>
                    <a:lnTo>
                      <a:pt x="64622" y="20849"/>
                    </a:lnTo>
                    <a:lnTo>
                      <a:pt x="64811" y="22075"/>
                    </a:lnTo>
                    <a:lnTo>
                      <a:pt x="64811" y="20754"/>
                    </a:lnTo>
                    <a:lnTo>
                      <a:pt x="64811" y="18962"/>
                    </a:lnTo>
                    <a:lnTo>
                      <a:pt x="64811" y="18868"/>
                    </a:lnTo>
                    <a:lnTo>
                      <a:pt x="64716" y="17358"/>
                    </a:lnTo>
                    <a:lnTo>
                      <a:pt x="64811" y="18113"/>
                    </a:lnTo>
                    <a:lnTo>
                      <a:pt x="64999" y="16981"/>
                    </a:lnTo>
                    <a:lnTo>
                      <a:pt x="64905" y="15755"/>
                    </a:lnTo>
                    <a:lnTo>
                      <a:pt x="64811" y="14528"/>
                    </a:lnTo>
                    <a:lnTo>
                      <a:pt x="64716" y="13396"/>
                    </a:lnTo>
                    <a:lnTo>
                      <a:pt x="64622" y="13679"/>
                    </a:lnTo>
                    <a:lnTo>
                      <a:pt x="64551" y="13679"/>
                    </a:lnTo>
                    <a:lnTo>
                      <a:pt x="64622" y="13962"/>
                    </a:lnTo>
                    <a:lnTo>
                      <a:pt x="64716" y="15000"/>
                    </a:lnTo>
                    <a:lnTo>
                      <a:pt x="64528" y="14623"/>
                    </a:lnTo>
                    <a:lnTo>
                      <a:pt x="64528" y="15094"/>
                    </a:lnTo>
                    <a:lnTo>
                      <a:pt x="64339" y="12736"/>
                    </a:lnTo>
                    <a:lnTo>
                      <a:pt x="64150" y="11698"/>
                    </a:lnTo>
                    <a:lnTo>
                      <a:pt x="64056" y="11604"/>
                    </a:lnTo>
                    <a:lnTo>
                      <a:pt x="64056" y="11226"/>
                    </a:lnTo>
                    <a:lnTo>
                      <a:pt x="64245" y="10566"/>
                    </a:lnTo>
                    <a:lnTo>
                      <a:pt x="64245" y="9811"/>
                    </a:lnTo>
                    <a:lnTo>
                      <a:pt x="64245" y="9560"/>
                    </a:lnTo>
                    <a:lnTo>
                      <a:pt x="64433" y="10189"/>
                    </a:lnTo>
                    <a:lnTo>
                      <a:pt x="64622" y="11604"/>
                    </a:lnTo>
                    <a:lnTo>
                      <a:pt x="64811" y="13019"/>
                    </a:lnTo>
                    <a:lnTo>
                      <a:pt x="64905" y="14151"/>
                    </a:lnTo>
                    <a:lnTo>
                      <a:pt x="64905" y="12830"/>
                    </a:lnTo>
                    <a:lnTo>
                      <a:pt x="64811" y="11698"/>
                    </a:lnTo>
                    <a:lnTo>
                      <a:pt x="64528" y="9340"/>
                    </a:lnTo>
                    <a:lnTo>
                      <a:pt x="64433" y="9528"/>
                    </a:lnTo>
                    <a:lnTo>
                      <a:pt x="64433" y="9340"/>
                    </a:lnTo>
                    <a:lnTo>
                      <a:pt x="64245" y="8585"/>
                    </a:lnTo>
                    <a:lnTo>
                      <a:pt x="64150" y="7264"/>
                    </a:lnTo>
                    <a:lnTo>
                      <a:pt x="64056" y="9434"/>
                    </a:lnTo>
                    <a:lnTo>
                      <a:pt x="63773" y="8868"/>
                    </a:lnTo>
                    <a:lnTo>
                      <a:pt x="63679" y="7925"/>
                    </a:lnTo>
                    <a:lnTo>
                      <a:pt x="63584" y="6792"/>
                    </a:lnTo>
                    <a:lnTo>
                      <a:pt x="63490" y="5566"/>
                    </a:lnTo>
                    <a:lnTo>
                      <a:pt x="63490" y="1227"/>
                    </a:lnTo>
                    <a:lnTo>
                      <a:pt x="63490" y="661"/>
                    </a:lnTo>
                    <a:lnTo>
                      <a:pt x="63396" y="566"/>
                    </a:lnTo>
                    <a:lnTo>
                      <a:pt x="63207" y="378"/>
                    </a:lnTo>
                    <a:lnTo>
                      <a:pt x="62641" y="189"/>
                    </a:lnTo>
                    <a:lnTo>
                      <a:pt x="61792" y="95"/>
                    </a:lnTo>
                    <a:lnTo>
                      <a:pt x="60849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Shape 334">
                <a:extLst>
                  <a:ext uri="{FF2B5EF4-FFF2-40B4-BE49-F238E27FC236}">
                    <a16:creationId xmlns:a16="http://schemas.microsoft.com/office/drawing/2014/main" id="{6101E70B-1440-466F-8859-A512BE287D8D}"/>
                  </a:ext>
                </a:extLst>
              </p:cNvPr>
              <p:cNvSpPr/>
              <p:nvPr/>
            </p:nvSpPr>
            <p:spPr>
              <a:xfrm>
                <a:off x="556704" y="1085078"/>
                <a:ext cx="288715" cy="248333"/>
              </a:xfrm>
              <a:custGeom>
                <a:avLst/>
                <a:gdLst/>
                <a:ahLst/>
                <a:cxnLst/>
                <a:rect l="0" t="0" r="0" b="0"/>
                <a:pathLst>
                  <a:path w="17301" h="17228" extrusionOk="0">
                    <a:moveTo>
                      <a:pt x="9295" y="4842"/>
                    </a:moveTo>
                    <a:lnTo>
                      <a:pt x="9514" y="4891"/>
                    </a:lnTo>
                    <a:lnTo>
                      <a:pt x="9758" y="4964"/>
                    </a:lnTo>
                    <a:lnTo>
                      <a:pt x="9539" y="5256"/>
                    </a:lnTo>
                    <a:lnTo>
                      <a:pt x="9368" y="5548"/>
                    </a:lnTo>
                    <a:lnTo>
                      <a:pt x="9198" y="5499"/>
                    </a:lnTo>
                    <a:lnTo>
                      <a:pt x="9174" y="5426"/>
                    </a:lnTo>
                    <a:lnTo>
                      <a:pt x="9271" y="4940"/>
                    </a:lnTo>
                    <a:lnTo>
                      <a:pt x="9295" y="4842"/>
                    </a:lnTo>
                    <a:close/>
                    <a:moveTo>
                      <a:pt x="8784" y="4769"/>
                    </a:moveTo>
                    <a:lnTo>
                      <a:pt x="8882" y="4794"/>
                    </a:lnTo>
                    <a:lnTo>
                      <a:pt x="8857" y="4891"/>
                    </a:lnTo>
                    <a:lnTo>
                      <a:pt x="8784" y="5159"/>
                    </a:lnTo>
                    <a:lnTo>
                      <a:pt x="8736" y="5426"/>
                    </a:lnTo>
                    <a:lnTo>
                      <a:pt x="8468" y="5426"/>
                    </a:lnTo>
                    <a:lnTo>
                      <a:pt x="8468" y="5329"/>
                    </a:lnTo>
                    <a:lnTo>
                      <a:pt x="8419" y="5134"/>
                    </a:lnTo>
                    <a:lnTo>
                      <a:pt x="8346" y="4964"/>
                    </a:lnTo>
                    <a:lnTo>
                      <a:pt x="8322" y="4915"/>
                    </a:lnTo>
                    <a:lnTo>
                      <a:pt x="8249" y="4915"/>
                    </a:lnTo>
                    <a:lnTo>
                      <a:pt x="8225" y="4940"/>
                    </a:lnTo>
                    <a:lnTo>
                      <a:pt x="8200" y="4988"/>
                    </a:lnTo>
                    <a:lnTo>
                      <a:pt x="8200" y="5183"/>
                    </a:lnTo>
                    <a:lnTo>
                      <a:pt x="8176" y="5378"/>
                    </a:lnTo>
                    <a:lnTo>
                      <a:pt x="8176" y="5451"/>
                    </a:lnTo>
                    <a:lnTo>
                      <a:pt x="7957" y="5499"/>
                    </a:lnTo>
                    <a:lnTo>
                      <a:pt x="7738" y="5597"/>
                    </a:lnTo>
                    <a:lnTo>
                      <a:pt x="7714" y="5548"/>
                    </a:lnTo>
                    <a:lnTo>
                      <a:pt x="7641" y="5378"/>
                    </a:lnTo>
                    <a:lnTo>
                      <a:pt x="7568" y="5207"/>
                    </a:lnTo>
                    <a:lnTo>
                      <a:pt x="7471" y="5110"/>
                    </a:lnTo>
                    <a:lnTo>
                      <a:pt x="7373" y="5013"/>
                    </a:lnTo>
                    <a:lnTo>
                      <a:pt x="7349" y="4988"/>
                    </a:lnTo>
                    <a:lnTo>
                      <a:pt x="7568" y="4891"/>
                    </a:lnTo>
                    <a:lnTo>
                      <a:pt x="7641" y="4964"/>
                    </a:lnTo>
                    <a:lnTo>
                      <a:pt x="7738" y="5013"/>
                    </a:lnTo>
                    <a:lnTo>
                      <a:pt x="7836" y="5037"/>
                    </a:lnTo>
                    <a:lnTo>
                      <a:pt x="7933" y="5013"/>
                    </a:lnTo>
                    <a:lnTo>
                      <a:pt x="8127" y="4915"/>
                    </a:lnTo>
                    <a:lnTo>
                      <a:pt x="8298" y="4842"/>
                    </a:lnTo>
                    <a:lnTo>
                      <a:pt x="8492" y="4818"/>
                    </a:lnTo>
                    <a:lnTo>
                      <a:pt x="8663" y="4794"/>
                    </a:lnTo>
                    <a:lnTo>
                      <a:pt x="8711" y="4794"/>
                    </a:lnTo>
                    <a:lnTo>
                      <a:pt x="8784" y="4769"/>
                    </a:lnTo>
                    <a:close/>
                    <a:moveTo>
                      <a:pt x="9879" y="5013"/>
                    </a:moveTo>
                    <a:lnTo>
                      <a:pt x="10147" y="5159"/>
                    </a:lnTo>
                    <a:lnTo>
                      <a:pt x="10415" y="5305"/>
                    </a:lnTo>
                    <a:lnTo>
                      <a:pt x="10196" y="5524"/>
                    </a:lnTo>
                    <a:lnTo>
                      <a:pt x="9977" y="5743"/>
                    </a:lnTo>
                    <a:lnTo>
                      <a:pt x="9977" y="5767"/>
                    </a:lnTo>
                    <a:lnTo>
                      <a:pt x="9928" y="5743"/>
                    </a:lnTo>
                    <a:lnTo>
                      <a:pt x="9685" y="5645"/>
                    </a:lnTo>
                    <a:lnTo>
                      <a:pt x="9879" y="5013"/>
                    </a:lnTo>
                    <a:close/>
                    <a:moveTo>
                      <a:pt x="7300" y="5013"/>
                    </a:moveTo>
                    <a:lnTo>
                      <a:pt x="7300" y="5037"/>
                    </a:lnTo>
                    <a:lnTo>
                      <a:pt x="7325" y="5183"/>
                    </a:lnTo>
                    <a:lnTo>
                      <a:pt x="7325" y="5305"/>
                    </a:lnTo>
                    <a:lnTo>
                      <a:pt x="7373" y="5499"/>
                    </a:lnTo>
                    <a:lnTo>
                      <a:pt x="7446" y="5670"/>
                    </a:lnTo>
                    <a:lnTo>
                      <a:pt x="7446" y="5718"/>
                    </a:lnTo>
                    <a:lnTo>
                      <a:pt x="7203" y="5791"/>
                    </a:lnTo>
                    <a:lnTo>
                      <a:pt x="7081" y="5524"/>
                    </a:lnTo>
                    <a:lnTo>
                      <a:pt x="6935" y="5232"/>
                    </a:lnTo>
                    <a:lnTo>
                      <a:pt x="7106" y="5134"/>
                    </a:lnTo>
                    <a:lnTo>
                      <a:pt x="7300" y="5013"/>
                    </a:lnTo>
                    <a:close/>
                    <a:moveTo>
                      <a:pt x="10707" y="5475"/>
                    </a:moveTo>
                    <a:lnTo>
                      <a:pt x="11193" y="5816"/>
                    </a:lnTo>
                    <a:lnTo>
                      <a:pt x="10999" y="5913"/>
                    </a:lnTo>
                    <a:lnTo>
                      <a:pt x="10780" y="6010"/>
                    </a:lnTo>
                    <a:lnTo>
                      <a:pt x="10585" y="6108"/>
                    </a:lnTo>
                    <a:lnTo>
                      <a:pt x="10390" y="5986"/>
                    </a:lnTo>
                    <a:lnTo>
                      <a:pt x="10171" y="5864"/>
                    </a:lnTo>
                    <a:lnTo>
                      <a:pt x="10512" y="5621"/>
                    </a:lnTo>
                    <a:lnTo>
                      <a:pt x="10707" y="5475"/>
                    </a:lnTo>
                    <a:close/>
                    <a:moveTo>
                      <a:pt x="6692" y="5426"/>
                    </a:moveTo>
                    <a:lnTo>
                      <a:pt x="6716" y="5572"/>
                    </a:lnTo>
                    <a:lnTo>
                      <a:pt x="6741" y="5718"/>
                    </a:lnTo>
                    <a:lnTo>
                      <a:pt x="6838" y="5986"/>
                    </a:lnTo>
                    <a:lnTo>
                      <a:pt x="6643" y="6156"/>
                    </a:lnTo>
                    <a:lnTo>
                      <a:pt x="6522" y="5986"/>
                    </a:lnTo>
                    <a:lnTo>
                      <a:pt x="6351" y="5743"/>
                    </a:lnTo>
                    <a:lnTo>
                      <a:pt x="6522" y="5572"/>
                    </a:lnTo>
                    <a:lnTo>
                      <a:pt x="6692" y="5426"/>
                    </a:lnTo>
                    <a:close/>
                    <a:moveTo>
                      <a:pt x="11461" y="6059"/>
                    </a:moveTo>
                    <a:lnTo>
                      <a:pt x="11607" y="6181"/>
                    </a:lnTo>
                    <a:lnTo>
                      <a:pt x="11510" y="6181"/>
                    </a:lnTo>
                    <a:lnTo>
                      <a:pt x="11193" y="6254"/>
                    </a:lnTo>
                    <a:lnTo>
                      <a:pt x="11047" y="6302"/>
                    </a:lnTo>
                    <a:lnTo>
                      <a:pt x="10877" y="6375"/>
                    </a:lnTo>
                    <a:lnTo>
                      <a:pt x="10780" y="6278"/>
                    </a:lnTo>
                    <a:lnTo>
                      <a:pt x="11096" y="6181"/>
                    </a:lnTo>
                    <a:lnTo>
                      <a:pt x="11291" y="6132"/>
                    </a:lnTo>
                    <a:lnTo>
                      <a:pt x="11461" y="6059"/>
                    </a:lnTo>
                    <a:close/>
                    <a:moveTo>
                      <a:pt x="6157" y="5962"/>
                    </a:moveTo>
                    <a:lnTo>
                      <a:pt x="6230" y="6156"/>
                    </a:lnTo>
                    <a:lnTo>
                      <a:pt x="6303" y="6302"/>
                    </a:lnTo>
                    <a:lnTo>
                      <a:pt x="6400" y="6424"/>
                    </a:lnTo>
                    <a:lnTo>
                      <a:pt x="6181" y="6765"/>
                    </a:lnTo>
                    <a:lnTo>
                      <a:pt x="6157" y="6716"/>
                    </a:lnTo>
                    <a:lnTo>
                      <a:pt x="5962" y="6546"/>
                    </a:lnTo>
                    <a:lnTo>
                      <a:pt x="5840" y="6400"/>
                    </a:lnTo>
                    <a:lnTo>
                      <a:pt x="5986" y="6181"/>
                    </a:lnTo>
                    <a:lnTo>
                      <a:pt x="6157" y="5962"/>
                    </a:lnTo>
                    <a:close/>
                    <a:moveTo>
                      <a:pt x="11729" y="6327"/>
                    </a:moveTo>
                    <a:lnTo>
                      <a:pt x="11923" y="6570"/>
                    </a:lnTo>
                    <a:lnTo>
                      <a:pt x="12094" y="6862"/>
                    </a:lnTo>
                    <a:lnTo>
                      <a:pt x="11899" y="6838"/>
                    </a:lnTo>
                    <a:lnTo>
                      <a:pt x="11704" y="6862"/>
                    </a:lnTo>
                    <a:lnTo>
                      <a:pt x="11510" y="6886"/>
                    </a:lnTo>
                    <a:lnTo>
                      <a:pt x="11339" y="6911"/>
                    </a:lnTo>
                    <a:lnTo>
                      <a:pt x="11145" y="6643"/>
                    </a:lnTo>
                    <a:lnTo>
                      <a:pt x="11388" y="6594"/>
                    </a:lnTo>
                    <a:lnTo>
                      <a:pt x="11607" y="6546"/>
                    </a:lnTo>
                    <a:lnTo>
                      <a:pt x="11680" y="6497"/>
                    </a:lnTo>
                    <a:lnTo>
                      <a:pt x="11704" y="6448"/>
                    </a:lnTo>
                    <a:lnTo>
                      <a:pt x="11729" y="6375"/>
                    </a:lnTo>
                    <a:lnTo>
                      <a:pt x="11729" y="6327"/>
                    </a:lnTo>
                    <a:close/>
                    <a:moveTo>
                      <a:pt x="5646" y="6765"/>
                    </a:moveTo>
                    <a:lnTo>
                      <a:pt x="5719" y="6838"/>
                    </a:lnTo>
                    <a:lnTo>
                      <a:pt x="5840" y="7008"/>
                    </a:lnTo>
                    <a:lnTo>
                      <a:pt x="5913" y="7081"/>
                    </a:lnTo>
                    <a:lnTo>
                      <a:pt x="6011" y="7130"/>
                    </a:lnTo>
                    <a:lnTo>
                      <a:pt x="5913" y="7397"/>
                    </a:lnTo>
                    <a:lnTo>
                      <a:pt x="5670" y="7300"/>
                    </a:lnTo>
                    <a:lnTo>
                      <a:pt x="5524" y="7276"/>
                    </a:lnTo>
                    <a:lnTo>
                      <a:pt x="5402" y="7251"/>
                    </a:lnTo>
                    <a:lnTo>
                      <a:pt x="5524" y="7008"/>
                    </a:lnTo>
                    <a:lnTo>
                      <a:pt x="5646" y="6765"/>
                    </a:lnTo>
                    <a:close/>
                    <a:moveTo>
                      <a:pt x="12288" y="7276"/>
                    </a:moveTo>
                    <a:lnTo>
                      <a:pt x="12361" y="7519"/>
                    </a:lnTo>
                    <a:lnTo>
                      <a:pt x="12410" y="7786"/>
                    </a:lnTo>
                    <a:lnTo>
                      <a:pt x="12215" y="7689"/>
                    </a:lnTo>
                    <a:lnTo>
                      <a:pt x="12021" y="7616"/>
                    </a:lnTo>
                    <a:lnTo>
                      <a:pt x="11802" y="7567"/>
                    </a:lnTo>
                    <a:lnTo>
                      <a:pt x="11583" y="7543"/>
                    </a:lnTo>
                    <a:lnTo>
                      <a:pt x="11510" y="7276"/>
                    </a:lnTo>
                    <a:lnTo>
                      <a:pt x="11680" y="7300"/>
                    </a:lnTo>
                    <a:lnTo>
                      <a:pt x="11875" y="7300"/>
                    </a:lnTo>
                    <a:lnTo>
                      <a:pt x="12264" y="7276"/>
                    </a:lnTo>
                    <a:close/>
                    <a:moveTo>
                      <a:pt x="5281" y="7616"/>
                    </a:moveTo>
                    <a:lnTo>
                      <a:pt x="5548" y="7713"/>
                    </a:lnTo>
                    <a:lnTo>
                      <a:pt x="5792" y="7811"/>
                    </a:lnTo>
                    <a:lnTo>
                      <a:pt x="5719" y="8273"/>
                    </a:lnTo>
                    <a:lnTo>
                      <a:pt x="5256" y="8322"/>
                    </a:lnTo>
                    <a:lnTo>
                      <a:pt x="5135" y="8322"/>
                    </a:lnTo>
                    <a:lnTo>
                      <a:pt x="5183" y="7981"/>
                    </a:lnTo>
                    <a:lnTo>
                      <a:pt x="5281" y="7616"/>
                    </a:lnTo>
                    <a:close/>
                    <a:moveTo>
                      <a:pt x="11656" y="7859"/>
                    </a:moveTo>
                    <a:lnTo>
                      <a:pt x="11826" y="7932"/>
                    </a:lnTo>
                    <a:lnTo>
                      <a:pt x="12069" y="8054"/>
                    </a:lnTo>
                    <a:lnTo>
                      <a:pt x="12191" y="8103"/>
                    </a:lnTo>
                    <a:lnTo>
                      <a:pt x="12337" y="8151"/>
                    </a:lnTo>
                    <a:lnTo>
                      <a:pt x="12386" y="8151"/>
                    </a:lnTo>
                    <a:lnTo>
                      <a:pt x="12459" y="8127"/>
                    </a:lnTo>
                    <a:lnTo>
                      <a:pt x="12459" y="8516"/>
                    </a:lnTo>
                    <a:lnTo>
                      <a:pt x="12264" y="8395"/>
                    </a:lnTo>
                    <a:lnTo>
                      <a:pt x="11972" y="8249"/>
                    </a:lnTo>
                    <a:lnTo>
                      <a:pt x="11826" y="8200"/>
                    </a:lnTo>
                    <a:lnTo>
                      <a:pt x="11680" y="8176"/>
                    </a:lnTo>
                    <a:lnTo>
                      <a:pt x="11656" y="7859"/>
                    </a:lnTo>
                    <a:close/>
                    <a:moveTo>
                      <a:pt x="11680" y="8468"/>
                    </a:moveTo>
                    <a:lnTo>
                      <a:pt x="11777" y="8589"/>
                    </a:lnTo>
                    <a:lnTo>
                      <a:pt x="11899" y="8662"/>
                    </a:lnTo>
                    <a:lnTo>
                      <a:pt x="12191" y="8857"/>
                    </a:lnTo>
                    <a:lnTo>
                      <a:pt x="12337" y="8954"/>
                    </a:lnTo>
                    <a:lnTo>
                      <a:pt x="12118" y="8979"/>
                    </a:lnTo>
                    <a:lnTo>
                      <a:pt x="11875" y="8954"/>
                    </a:lnTo>
                    <a:lnTo>
                      <a:pt x="11631" y="8954"/>
                    </a:lnTo>
                    <a:lnTo>
                      <a:pt x="11656" y="8711"/>
                    </a:lnTo>
                    <a:lnTo>
                      <a:pt x="11680" y="8468"/>
                    </a:lnTo>
                    <a:close/>
                    <a:moveTo>
                      <a:pt x="5694" y="8735"/>
                    </a:moveTo>
                    <a:lnTo>
                      <a:pt x="5694" y="8954"/>
                    </a:lnTo>
                    <a:lnTo>
                      <a:pt x="5719" y="9198"/>
                    </a:lnTo>
                    <a:lnTo>
                      <a:pt x="5427" y="9222"/>
                    </a:lnTo>
                    <a:lnTo>
                      <a:pt x="5159" y="9271"/>
                    </a:lnTo>
                    <a:lnTo>
                      <a:pt x="5110" y="9003"/>
                    </a:lnTo>
                    <a:lnTo>
                      <a:pt x="5110" y="8760"/>
                    </a:lnTo>
                    <a:lnTo>
                      <a:pt x="5402" y="8760"/>
                    </a:lnTo>
                    <a:lnTo>
                      <a:pt x="5694" y="8735"/>
                    </a:lnTo>
                    <a:close/>
                    <a:moveTo>
                      <a:pt x="5208" y="9514"/>
                    </a:moveTo>
                    <a:lnTo>
                      <a:pt x="5792" y="9563"/>
                    </a:lnTo>
                    <a:lnTo>
                      <a:pt x="5840" y="9757"/>
                    </a:lnTo>
                    <a:lnTo>
                      <a:pt x="5913" y="9952"/>
                    </a:lnTo>
                    <a:lnTo>
                      <a:pt x="5354" y="9952"/>
                    </a:lnTo>
                    <a:lnTo>
                      <a:pt x="5256" y="9733"/>
                    </a:lnTo>
                    <a:lnTo>
                      <a:pt x="5208" y="9514"/>
                    </a:lnTo>
                    <a:close/>
                    <a:moveTo>
                      <a:pt x="11583" y="9222"/>
                    </a:moveTo>
                    <a:lnTo>
                      <a:pt x="11680" y="9271"/>
                    </a:lnTo>
                    <a:lnTo>
                      <a:pt x="11777" y="9319"/>
                    </a:lnTo>
                    <a:lnTo>
                      <a:pt x="11996" y="9368"/>
                    </a:lnTo>
                    <a:lnTo>
                      <a:pt x="12167" y="9392"/>
                    </a:lnTo>
                    <a:lnTo>
                      <a:pt x="12386" y="9392"/>
                    </a:lnTo>
                    <a:lnTo>
                      <a:pt x="12288" y="9782"/>
                    </a:lnTo>
                    <a:lnTo>
                      <a:pt x="12167" y="10147"/>
                    </a:lnTo>
                    <a:lnTo>
                      <a:pt x="12142" y="10098"/>
                    </a:lnTo>
                    <a:lnTo>
                      <a:pt x="12118" y="10049"/>
                    </a:lnTo>
                    <a:lnTo>
                      <a:pt x="12021" y="9952"/>
                    </a:lnTo>
                    <a:lnTo>
                      <a:pt x="11777" y="9830"/>
                    </a:lnTo>
                    <a:lnTo>
                      <a:pt x="11607" y="9757"/>
                    </a:lnTo>
                    <a:lnTo>
                      <a:pt x="11437" y="9684"/>
                    </a:lnTo>
                    <a:lnTo>
                      <a:pt x="11510" y="9465"/>
                    </a:lnTo>
                    <a:lnTo>
                      <a:pt x="11583" y="9222"/>
                    </a:lnTo>
                    <a:close/>
                    <a:moveTo>
                      <a:pt x="11339" y="9952"/>
                    </a:moveTo>
                    <a:lnTo>
                      <a:pt x="11461" y="10025"/>
                    </a:lnTo>
                    <a:lnTo>
                      <a:pt x="11607" y="10122"/>
                    </a:lnTo>
                    <a:lnTo>
                      <a:pt x="11850" y="10268"/>
                    </a:lnTo>
                    <a:lnTo>
                      <a:pt x="11972" y="10293"/>
                    </a:lnTo>
                    <a:lnTo>
                      <a:pt x="12118" y="10293"/>
                    </a:lnTo>
                    <a:lnTo>
                      <a:pt x="11996" y="10512"/>
                    </a:lnTo>
                    <a:lnTo>
                      <a:pt x="11875" y="10731"/>
                    </a:lnTo>
                    <a:lnTo>
                      <a:pt x="11753" y="10609"/>
                    </a:lnTo>
                    <a:lnTo>
                      <a:pt x="11656" y="10487"/>
                    </a:lnTo>
                    <a:lnTo>
                      <a:pt x="11510" y="10390"/>
                    </a:lnTo>
                    <a:lnTo>
                      <a:pt x="11364" y="10317"/>
                    </a:lnTo>
                    <a:lnTo>
                      <a:pt x="11266" y="10293"/>
                    </a:lnTo>
                    <a:lnTo>
                      <a:pt x="11169" y="10268"/>
                    </a:lnTo>
                    <a:lnTo>
                      <a:pt x="11339" y="9952"/>
                    </a:lnTo>
                    <a:close/>
                    <a:moveTo>
                      <a:pt x="6132" y="10341"/>
                    </a:moveTo>
                    <a:lnTo>
                      <a:pt x="6327" y="10585"/>
                    </a:lnTo>
                    <a:lnTo>
                      <a:pt x="6059" y="10658"/>
                    </a:lnTo>
                    <a:lnTo>
                      <a:pt x="5792" y="10755"/>
                    </a:lnTo>
                    <a:lnTo>
                      <a:pt x="5670" y="10560"/>
                    </a:lnTo>
                    <a:lnTo>
                      <a:pt x="5548" y="10366"/>
                    </a:lnTo>
                    <a:lnTo>
                      <a:pt x="5548" y="10366"/>
                    </a:lnTo>
                    <a:lnTo>
                      <a:pt x="5840" y="10390"/>
                    </a:lnTo>
                    <a:lnTo>
                      <a:pt x="5986" y="10390"/>
                    </a:lnTo>
                    <a:lnTo>
                      <a:pt x="6132" y="10341"/>
                    </a:lnTo>
                    <a:close/>
                    <a:moveTo>
                      <a:pt x="8663" y="5986"/>
                    </a:moveTo>
                    <a:lnTo>
                      <a:pt x="8857" y="6010"/>
                    </a:lnTo>
                    <a:lnTo>
                      <a:pt x="9076" y="6059"/>
                    </a:lnTo>
                    <a:lnTo>
                      <a:pt x="9490" y="6181"/>
                    </a:lnTo>
                    <a:lnTo>
                      <a:pt x="9855" y="6327"/>
                    </a:lnTo>
                    <a:lnTo>
                      <a:pt x="10123" y="6473"/>
                    </a:lnTo>
                    <a:lnTo>
                      <a:pt x="10342" y="6643"/>
                    </a:lnTo>
                    <a:lnTo>
                      <a:pt x="10561" y="6813"/>
                    </a:lnTo>
                    <a:lnTo>
                      <a:pt x="10731" y="7032"/>
                    </a:lnTo>
                    <a:lnTo>
                      <a:pt x="10877" y="7251"/>
                    </a:lnTo>
                    <a:lnTo>
                      <a:pt x="10999" y="7494"/>
                    </a:lnTo>
                    <a:lnTo>
                      <a:pt x="11096" y="7762"/>
                    </a:lnTo>
                    <a:lnTo>
                      <a:pt x="11145" y="8054"/>
                    </a:lnTo>
                    <a:lnTo>
                      <a:pt x="11193" y="8297"/>
                    </a:lnTo>
                    <a:lnTo>
                      <a:pt x="11193" y="8565"/>
                    </a:lnTo>
                    <a:lnTo>
                      <a:pt x="11169" y="8833"/>
                    </a:lnTo>
                    <a:lnTo>
                      <a:pt x="11120" y="9076"/>
                    </a:lnTo>
                    <a:lnTo>
                      <a:pt x="11072" y="9319"/>
                    </a:lnTo>
                    <a:lnTo>
                      <a:pt x="10974" y="9538"/>
                    </a:lnTo>
                    <a:lnTo>
                      <a:pt x="10853" y="9757"/>
                    </a:lnTo>
                    <a:lnTo>
                      <a:pt x="10731" y="9976"/>
                    </a:lnTo>
                    <a:lnTo>
                      <a:pt x="10561" y="10171"/>
                    </a:lnTo>
                    <a:lnTo>
                      <a:pt x="10390" y="10341"/>
                    </a:lnTo>
                    <a:lnTo>
                      <a:pt x="10220" y="10512"/>
                    </a:lnTo>
                    <a:lnTo>
                      <a:pt x="10001" y="10658"/>
                    </a:lnTo>
                    <a:lnTo>
                      <a:pt x="9782" y="10779"/>
                    </a:lnTo>
                    <a:lnTo>
                      <a:pt x="9563" y="10877"/>
                    </a:lnTo>
                    <a:lnTo>
                      <a:pt x="9320" y="10974"/>
                    </a:lnTo>
                    <a:lnTo>
                      <a:pt x="9052" y="11023"/>
                    </a:lnTo>
                    <a:lnTo>
                      <a:pt x="8833" y="11047"/>
                    </a:lnTo>
                    <a:lnTo>
                      <a:pt x="8590" y="11071"/>
                    </a:lnTo>
                    <a:lnTo>
                      <a:pt x="8371" y="11047"/>
                    </a:lnTo>
                    <a:lnTo>
                      <a:pt x="8127" y="10998"/>
                    </a:lnTo>
                    <a:lnTo>
                      <a:pt x="7908" y="10950"/>
                    </a:lnTo>
                    <a:lnTo>
                      <a:pt x="7714" y="10877"/>
                    </a:lnTo>
                    <a:lnTo>
                      <a:pt x="7495" y="10779"/>
                    </a:lnTo>
                    <a:lnTo>
                      <a:pt x="7300" y="10658"/>
                    </a:lnTo>
                    <a:lnTo>
                      <a:pt x="7130" y="10536"/>
                    </a:lnTo>
                    <a:lnTo>
                      <a:pt x="6960" y="10390"/>
                    </a:lnTo>
                    <a:lnTo>
                      <a:pt x="6814" y="10220"/>
                    </a:lnTo>
                    <a:lnTo>
                      <a:pt x="6668" y="10049"/>
                    </a:lnTo>
                    <a:lnTo>
                      <a:pt x="6546" y="9855"/>
                    </a:lnTo>
                    <a:lnTo>
                      <a:pt x="6449" y="9660"/>
                    </a:lnTo>
                    <a:lnTo>
                      <a:pt x="6351" y="9441"/>
                    </a:lnTo>
                    <a:lnTo>
                      <a:pt x="6303" y="9222"/>
                    </a:lnTo>
                    <a:lnTo>
                      <a:pt x="6254" y="8979"/>
                    </a:lnTo>
                    <a:lnTo>
                      <a:pt x="6230" y="8735"/>
                    </a:lnTo>
                    <a:lnTo>
                      <a:pt x="6254" y="8468"/>
                    </a:lnTo>
                    <a:lnTo>
                      <a:pt x="6254" y="8224"/>
                    </a:lnTo>
                    <a:lnTo>
                      <a:pt x="6303" y="7981"/>
                    </a:lnTo>
                    <a:lnTo>
                      <a:pt x="6376" y="7738"/>
                    </a:lnTo>
                    <a:lnTo>
                      <a:pt x="6449" y="7519"/>
                    </a:lnTo>
                    <a:lnTo>
                      <a:pt x="6546" y="7300"/>
                    </a:lnTo>
                    <a:lnTo>
                      <a:pt x="6668" y="7057"/>
                    </a:lnTo>
                    <a:lnTo>
                      <a:pt x="6814" y="6838"/>
                    </a:lnTo>
                    <a:lnTo>
                      <a:pt x="6984" y="6667"/>
                    </a:lnTo>
                    <a:lnTo>
                      <a:pt x="7154" y="6521"/>
                    </a:lnTo>
                    <a:lnTo>
                      <a:pt x="7373" y="6400"/>
                    </a:lnTo>
                    <a:lnTo>
                      <a:pt x="7592" y="6302"/>
                    </a:lnTo>
                    <a:lnTo>
                      <a:pt x="7811" y="6205"/>
                    </a:lnTo>
                    <a:lnTo>
                      <a:pt x="8079" y="6156"/>
                    </a:lnTo>
                    <a:lnTo>
                      <a:pt x="8127" y="6132"/>
                    </a:lnTo>
                    <a:lnTo>
                      <a:pt x="8176" y="6108"/>
                    </a:lnTo>
                    <a:lnTo>
                      <a:pt x="8225" y="6059"/>
                    </a:lnTo>
                    <a:lnTo>
                      <a:pt x="8249" y="6010"/>
                    </a:lnTo>
                    <a:lnTo>
                      <a:pt x="8444" y="5986"/>
                    </a:lnTo>
                    <a:close/>
                    <a:moveTo>
                      <a:pt x="6643" y="10877"/>
                    </a:moveTo>
                    <a:lnTo>
                      <a:pt x="6814" y="11023"/>
                    </a:lnTo>
                    <a:lnTo>
                      <a:pt x="7008" y="11144"/>
                    </a:lnTo>
                    <a:lnTo>
                      <a:pt x="6765" y="11315"/>
                    </a:lnTo>
                    <a:lnTo>
                      <a:pt x="6522" y="11461"/>
                    </a:lnTo>
                    <a:lnTo>
                      <a:pt x="6497" y="11485"/>
                    </a:lnTo>
                    <a:lnTo>
                      <a:pt x="6303" y="11290"/>
                    </a:lnTo>
                    <a:lnTo>
                      <a:pt x="6108" y="11120"/>
                    </a:lnTo>
                    <a:lnTo>
                      <a:pt x="6327" y="10998"/>
                    </a:lnTo>
                    <a:lnTo>
                      <a:pt x="6643" y="10877"/>
                    </a:lnTo>
                    <a:close/>
                    <a:moveTo>
                      <a:pt x="11047" y="10414"/>
                    </a:moveTo>
                    <a:lnTo>
                      <a:pt x="11169" y="10560"/>
                    </a:lnTo>
                    <a:lnTo>
                      <a:pt x="11388" y="10755"/>
                    </a:lnTo>
                    <a:lnTo>
                      <a:pt x="11607" y="10974"/>
                    </a:lnTo>
                    <a:lnTo>
                      <a:pt x="11656" y="11071"/>
                    </a:lnTo>
                    <a:lnTo>
                      <a:pt x="11461" y="11315"/>
                    </a:lnTo>
                    <a:lnTo>
                      <a:pt x="11242" y="11534"/>
                    </a:lnTo>
                    <a:lnTo>
                      <a:pt x="10999" y="11728"/>
                    </a:lnTo>
                    <a:lnTo>
                      <a:pt x="10731" y="11899"/>
                    </a:lnTo>
                    <a:lnTo>
                      <a:pt x="10707" y="11801"/>
                    </a:lnTo>
                    <a:lnTo>
                      <a:pt x="10682" y="11680"/>
                    </a:lnTo>
                    <a:lnTo>
                      <a:pt x="10585" y="11485"/>
                    </a:lnTo>
                    <a:lnTo>
                      <a:pt x="10463" y="11315"/>
                    </a:lnTo>
                    <a:lnTo>
                      <a:pt x="10317" y="11144"/>
                    </a:lnTo>
                    <a:lnTo>
                      <a:pt x="10634" y="10901"/>
                    </a:lnTo>
                    <a:lnTo>
                      <a:pt x="10707" y="11217"/>
                    </a:lnTo>
                    <a:lnTo>
                      <a:pt x="10731" y="11485"/>
                    </a:lnTo>
                    <a:lnTo>
                      <a:pt x="10780" y="11607"/>
                    </a:lnTo>
                    <a:lnTo>
                      <a:pt x="10828" y="11704"/>
                    </a:lnTo>
                    <a:lnTo>
                      <a:pt x="10853" y="11753"/>
                    </a:lnTo>
                    <a:lnTo>
                      <a:pt x="10926" y="11753"/>
                    </a:lnTo>
                    <a:lnTo>
                      <a:pt x="10950" y="11704"/>
                    </a:lnTo>
                    <a:lnTo>
                      <a:pt x="10999" y="11607"/>
                    </a:lnTo>
                    <a:lnTo>
                      <a:pt x="10974" y="11485"/>
                    </a:lnTo>
                    <a:lnTo>
                      <a:pt x="10926" y="11242"/>
                    </a:lnTo>
                    <a:lnTo>
                      <a:pt x="10828" y="11023"/>
                    </a:lnTo>
                    <a:lnTo>
                      <a:pt x="10731" y="10828"/>
                    </a:lnTo>
                    <a:lnTo>
                      <a:pt x="10901" y="10633"/>
                    </a:lnTo>
                    <a:lnTo>
                      <a:pt x="11047" y="10414"/>
                    </a:lnTo>
                    <a:close/>
                    <a:moveTo>
                      <a:pt x="7252" y="11290"/>
                    </a:moveTo>
                    <a:lnTo>
                      <a:pt x="7446" y="11363"/>
                    </a:lnTo>
                    <a:lnTo>
                      <a:pt x="7641" y="11461"/>
                    </a:lnTo>
                    <a:lnTo>
                      <a:pt x="7568" y="11534"/>
                    </a:lnTo>
                    <a:lnTo>
                      <a:pt x="7422" y="11753"/>
                    </a:lnTo>
                    <a:lnTo>
                      <a:pt x="7276" y="11947"/>
                    </a:lnTo>
                    <a:lnTo>
                      <a:pt x="7033" y="11826"/>
                    </a:lnTo>
                    <a:lnTo>
                      <a:pt x="6789" y="11680"/>
                    </a:lnTo>
                    <a:lnTo>
                      <a:pt x="6911" y="11607"/>
                    </a:lnTo>
                    <a:lnTo>
                      <a:pt x="7033" y="11509"/>
                    </a:lnTo>
                    <a:lnTo>
                      <a:pt x="7252" y="11290"/>
                    </a:lnTo>
                    <a:close/>
                    <a:moveTo>
                      <a:pt x="7908" y="11534"/>
                    </a:moveTo>
                    <a:lnTo>
                      <a:pt x="8200" y="11582"/>
                    </a:lnTo>
                    <a:lnTo>
                      <a:pt x="8127" y="11923"/>
                    </a:lnTo>
                    <a:lnTo>
                      <a:pt x="8127" y="12093"/>
                    </a:lnTo>
                    <a:lnTo>
                      <a:pt x="8127" y="12264"/>
                    </a:lnTo>
                    <a:lnTo>
                      <a:pt x="7884" y="12191"/>
                    </a:lnTo>
                    <a:lnTo>
                      <a:pt x="7641" y="12118"/>
                    </a:lnTo>
                    <a:lnTo>
                      <a:pt x="7738" y="11947"/>
                    </a:lnTo>
                    <a:lnTo>
                      <a:pt x="7811" y="11753"/>
                    </a:lnTo>
                    <a:lnTo>
                      <a:pt x="7908" y="11534"/>
                    </a:lnTo>
                    <a:close/>
                    <a:moveTo>
                      <a:pt x="10123" y="11266"/>
                    </a:moveTo>
                    <a:lnTo>
                      <a:pt x="10244" y="11631"/>
                    </a:lnTo>
                    <a:lnTo>
                      <a:pt x="10317" y="11850"/>
                    </a:lnTo>
                    <a:lnTo>
                      <a:pt x="10342" y="11972"/>
                    </a:lnTo>
                    <a:lnTo>
                      <a:pt x="10390" y="12069"/>
                    </a:lnTo>
                    <a:lnTo>
                      <a:pt x="10147" y="12191"/>
                    </a:lnTo>
                    <a:lnTo>
                      <a:pt x="9879" y="12264"/>
                    </a:lnTo>
                    <a:lnTo>
                      <a:pt x="9904" y="12093"/>
                    </a:lnTo>
                    <a:lnTo>
                      <a:pt x="9928" y="11923"/>
                    </a:lnTo>
                    <a:lnTo>
                      <a:pt x="9928" y="11655"/>
                    </a:lnTo>
                    <a:lnTo>
                      <a:pt x="9904" y="11388"/>
                    </a:lnTo>
                    <a:lnTo>
                      <a:pt x="10123" y="11266"/>
                    </a:lnTo>
                    <a:close/>
                    <a:moveTo>
                      <a:pt x="8833" y="11631"/>
                    </a:moveTo>
                    <a:lnTo>
                      <a:pt x="8760" y="11850"/>
                    </a:lnTo>
                    <a:lnTo>
                      <a:pt x="8736" y="12045"/>
                    </a:lnTo>
                    <a:lnTo>
                      <a:pt x="8687" y="12337"/>
                    </a:lnTo>
                    <a:lnTo>
                      <a:pt x="8517" y="12337"/>
                    </a:lnTo>
                    <a:lnTo>
                      <a:pt x="8541" y="11972"/>
                    </a:lnTo>
                    <a:lnTo>
                      <a:pt x="8541" y="11801"/>
                    </a:lnTo>
                    <a:lnTo>
                      <a:pt x="8541" y="11631"/>
                    </a:lnTo>
                    <a:close/>
                    <a:moveTo>
                      <a:pt x="9660" y="11485"/>
                    </a:moveTo>
                    <a:lnTo>
                      <a:pt x="9612" y="11801"/>
                    </a:lnTo>
                    <a:lnTo>
                      <a:pt x="9563" y="12069"/>
                    </a:lnTo>
                    <a:lnTo>
                      <a:pt x="9539" y="12191"/>
                    </a:lnTo>
                    <a:lnTo>
                      <a:pt x="9563" y="12312"/>
                    </a:lnTo>
                    <a:lnTo>
                      <a:pt x="9174" y="12361"/>
                    </a:lnTo>
                    <a:lnTo>
                      <a:pt x="9149" y="12361"/>
                    </a:lnTo>
                    <a:lnTo>
                      <a:pt x="9149" y="12166"/>
                    </a:lnTo>
                    <a:lnTo>
                      <a:pt x="9174" y="11874"/>
                    </a:lnTo>
                    <a:lnTo>
                      <a:pt x="9174" y="11582"/>
                    </a:lnTo>
                    <a:lnTo>
                      <a:pt x="9222" y="11582"/>
                    </a:lnTo>
                    <a:lnTo>
                      <a:pt x="9441" y="11534"/>
                    </a:lnTo>
                    <a:lnTo>
                      <a:pt x="9660" y="11485"/>
                    </a:lnTo>
                    <a:close/>
                    <a:moveTo>
                      <a:pt x="8517" y="4258"/>
                    </a:moveTo>
                    <a:lnTo>
                      <a:pt x="8225" y="4307"/>
                    </a:lnTo>
                    <a:lnTo>
                      <a:pt x="7957" y="4404"/>
                    </a:lnTo>
                    <a:lnTo>
                      <a:pt x="7690" y="4429"/>
                    </a:lnTo>
                    <a:lnTo>
                      <a:pt x="7422" y="4502"/>
                    </a:lnTo>
                    <a:lnTo>
                      <a:pt x="7154" y="4623"/>
                    </a:lnTo>
                    <a:lnTo>
                      <a:pt x="6911" y="4745"/>
                    </a:lnTo>
                    <a:lnTo>
                      <a:pt x="6668" y="4915"/>
                    </a:lnTo>
                    <a:lnTo>
                      <a:pt x="6424" y="5110"/>
                    </a:lnTo>
                    <a:lnTo>
                      <a:pt x="6205" y="5329"/>
                    </a:lnTo>
                    <a:lnTo>
                      <a:pt x="6011" y="5548"/>
                    </a:lnTo>
                    <a:lnTo>
                      <a:pt x="5792" y="5791"/>
                    </a:lnTo>
                    <a:lnTo>
                      <a:pt x="5621" y="6035"/>
                    </a:lnTo>
                    <a:lnTo>
                      <a:pt x="5281" y="6546"/>
                    </a:lnTo>
                    <a:lnTo>
                      <a:pt x="5013" y="7057"/>
                    </a:lnTo>
                    <a:lnTo>
                      <a:pt x="4818" y="7543"/>
                    </a:lnTo>
                    <a:lnTo>
                      <a:pt x="4697" y="7932"/>
                    </a:lnTo>
                    <a:lnTo>
                      <a:pt x="4648" y="8297"/>
                    </a:lnTo>
                    <a:lnTo>
                      <a:pt x="4624" y="8662"/>
                    </a:lnTo>
                    <a:lnTo>
                      <a:pt x="4624" y="9027"/>
                    </a:lnTo>
                    <a:lnTo>
                      <a:pt x="4672" y="9392"/>
                    </a:lnTo>
                    <a:lnTo>
                      <a:pt x="4745" y="9757"/>
                    </a:lnTo>
                    <a:lnTo>
                      <a:pt x="4867" y="10098"/>
                    </a:lnTo>
                    <a:lnTo>
                      <a:pt x="5013" y="10414"/>
                    </a:lnTo>
                    <a:lnTo>
                      <a:pt x="5183" y="10731"/>
                    </a:lnTo>
                    <a:lnTo>
                      <a:pt x="5402" y="11047"/>
                    </a:lnTo>
                    <a:lnTo>
                      <a:pt x="5621" y="11315"/>
                    </a:lnTo>
                    <a:lnTo>
                      <a:pt x="5889" y="11582"/>
                    </a:lnTo>
                    <a:lnTo>
                      <a:pt x="6157" y="11826"/>
                    </a:lnTo>
                    <a:lnTo>
                      <a:pt x="6449" y="12069"/>
                    </a:lnTo>
                    <a:lnTo>
                      <a:pt x="6765" y="12264"/>
                    </a:lnTo>
                    <a:lnTo>
                      <a:pt x="7106" y="12434"/>
                    </a:lnTo>
                    <a:lnTo>
                      <a:pt x="7446" y="12580"/>
                    </a:lnTo>
                    <a:lnTo>
                      <a:pt x="7787" y="12677"/>
                    </a:lnTo>
                    <a:lnTo>
                      <a:pt x="8127" y="12775"/>
                    </a:lnTo>
                    <a:lnTo>
                      <a:pt x="8492" y="12823"/>
                    </a:lnTo>
                    <a:lnTo>
                      <a:pt x="8833" y="12848"/>
                    </a:lnTo>
                    <a:lnTo>
                      <a:pt x="9174" y="12872"/>
                    </a:lnTo>
                    <a:lnTo>
                      <a:pt x="9539" y="12823"/>
                    </a:lnTo>
                    <a:lnTo>
                      <a:pt x="9879" y="12775"/>
                    </a:lnTo>
                    <a:lnTo>
                      <a:pt x="10196" y="12702"/>
                    </a:lnTo>
                    <a:lnTo>
                      <a:pt x="10536" y="12580"/>
                    </a:lnTo>
                    <a:lnTo>
                      <a:pt x="10828" y="12434"/>
                    </a:lnTo>
                    <a:lnTo>
                      <a:pt x="11145" y="12264"/>
                    </a:lnTo>
                    <a:lnTo>
                      <a:pt x="11412" y="12045"/>
                    </a:lnTo>
                    <a:lnTo>
                      <a:pt x="11680" y="11826"/>
                    </a:lnTo>
                    <a:lnTo>
                      <a:pt x="11923" y="11558"/>
                    </a:lnTo>
                    <a:lnTo>
                      <a:pt x="12167" y="11266"/>
                    </a:lnTo>
                    <a:lnTo>
                      <a:pt x="12337" y="10974"/>
                    </a:lnTo>
                    <a:lnTo>
                      <a:pt x="12507" y="10658"/>
                    </a:lnTo>
                    <a:lnTo>
                      <a:pt x="12653" y="10317"/>
                    </a:lnTo>
                    <a:lnTo>
                      <a:pt x="12775" y="9976"/>
                    </a:lnTo>
                    <a:lnTo>
                      <a:pt x="12872" y="9611"/>
                    </a:lnTo>
                    <a:lnTo>
                      <a:pt x="12921" y="9246"/>
                    </a:lnTo>
                    <a:lnTo>
                      <a:pt x="12970" y="8881"/>
                    </a:lnTo>
                    <a:lnTo>
                      <a:pt x="12994" y="8516"/>
                    </a:lnTo>
                    <a:lnTo>
                      <a:pt x="12970" y="8151"/>
                    </a:lnTo>
                    <a:lnTo>
                      <a:pt x="12945" y="7786"/>
                    </a:lnTo>
                    <a:lnTo>
                      <a:pt x="12872" y="7446"/>
                    </a:lnTo>
                    <a:lnTo>
                      <a:pt x="12751" y="7105"/>
                    </a:lnTo>
                    <a:lnTo>
                      <a:pt x="12629" y="6765"/>
                    </a:lnTo>
                    <a:lnTo>
                      <a:pt x="12459" y="6448"/>
                    </a:lnTo>
                    <a:lnTo>
                      <a:pt x="12264" y="6156"/>
                    </a:lnTo>
                    <a:lnTo>
                      <a:pt x="12045" y="5864"/>
                    </a:lnTo>
                    <a:lnTo>
                      <a:pt x="11656" y="5499"/>
                    </a:lnTo>
                    <a:lnTo>
                      <a:pt x="11193" y="5134"/>
                    </a:lnTo>
                    <a:lnTo>
                      <a:pt x="10950" y="4964"/>
                    </a:lnTo>
                    <a:lnTo>
                      <a:pt x="10707" y="4818"/>
                    </a:lnTo>
                    <a:lnTo>
                      <a:pt x="10439" y="4672"/>
                    </a:lnTo>
                    <a:lnTo>
                      <a:pt x="10171" y="4550"/>
                    </a:lnTo>
                    <a:lnTo>
                      <a:pt x="9904" y="4453"/>
                    </a:lnTo>
                    <a:lnTo>
                      <a:pt x="9636" y="4356"/>
                    </a:lnTo>
                    <a:lnTo>
                      <a:pt x="9344" y="4307"/>
                    </a:lnTo>
                    <a:lnTo>
                      <a:pt x="9076" y="4258"/>
                    </a:lnTo>
                    <a:close/>
                    <a:moveTo>
                      <a:pt x="7519" y="487"/>
                    </a:moveTo>
                    <a:lnTo>
                      <a:pt x="7787" y="511"/>
                    </a:lnTo>
                    <a:lnTo>
                      <a:pt x="8590" y="511"/>
                    </a:lnTo>
                    <a:lnTo>
                      <a:pt x="9271" y="560"/>
                    </a:lnTo>
                    <a:lnTo>
                      <a:pt x="9612" y="584"/>
                    </a:lnTo>
                    <a:lnTo>
                      <a:pt x="9952" y="584"/>
                    </a:lnTo>
                    <a:lnTo>
                      <a:pt x="9928" y="779"/>
                    </a:lnTo>
                    <a:lnTo>
                      <a:pt x="9952" y="949"/>
                    </a:lnTo>
                    <a:lnTo>
                      <a:pt x="9636" y="852"/>
                    </a:lnTo>
                    <a:lnTo>
                      <a:pt x="9466" y="827"/>
                    </a:lnTo>
                    <a:lnTo>
                      <a:pt x="9295" y="803"/>
                    </a:lnTo>
                    <a:lnTo>
                      <a:pt x="9149" y="803"/>
                    </a:lnTo>
                    <a:lnTo>
                      <a:pt x="9003" y="852"/>
                    </a:lnTo>
                    <a:lnTo>
                      <a:pt x="8857" y="900"/>
                    </a:lnTo>
                    <a:lnTo>
                      <a:pt x="8736" y="998"/>
                    </a:lnTo>
                    <a:lnTo>
                      <a:pt x="8711" y="1046"/>
                    </a:lnTo>
                    <a:lnTo>
                      <a:pt x="8711" y="1095"/>
                    </a:lnTo>
                    <a:lnTo>
                      <a:pt x="8760" y="1119"/>
                    </a:lnTo>
                    <a:lnTo>
                      <a:pt x="8784" y="1144"/>
                    </a:lnTo>
                    <a:lnTo>
                      <a:pt x="9125" y="1144"/>
                    </a:lnTo>
                    <a:lnTo>
                      <a:pt x="9417" y="1168"/>
                    </a:lnTo>
                    <a:lnTo>
                      <a:pt x="9709" y="1241"/>
                    </a:lnTo>
                    <a:lnTo>
                      <a:pt x="10001" y="1363"/>
                    </a:lnTo>
                    <a:lnTo>
                      <a:pt x="10025" y="1533"/>
                    </a:lnTo>
                    <a:lnTo>
                      <a:pt x="10025" y="1533"/>
                    </a:lnTo>
                    <a:lnTo>
                      <a:pt x="9782" y="1509"/>
                    </a:lnTo>
                    <a:lnTo>
                      <a:pt x="9076" y="1484"/>
                    </a:lnTo>
                    <a:lnTo>
                      <a:pt x="8833" y="1436"/>
                    </a:lnTo>
                    <a:lnTo>
                      <a:pt x="8711" y="1460"/>
                    </a:lnTo>
                    <a:lnTo>
                      <a:pt x="8590" y="1509"/>
                    </a:lnTo>
                    <a:lnTo>
                      <a:pt x="8541" y="1557"/>
                    </a:lnTo>
                    <a:lnTo>
                      <a:pt x="8541" y="1606"/>
                    </a:lnTo>
                    <a:lnTo>
                      <a:pt x="8614" y="1703"/>
                    </a:lnTo>
                    <a:lnTo>
                      <a:pt x="8687" y="1801"/>
                    </a:lnTo>
                    <a:lnTo>
                      <a:pt x="8809" y="1849"/>
                    </a:lnTo>
                    <a:lnTo>
                      <a:pt x="8930" y="1898"/>
                    </a:lnTo>
                    <a:lnTo>
                      <a:pt x="9174" y="1922"/>
                    </a:lnTo>
                    <a:lnTo>
                      <a:pt x="9417" y="1947"/>
                    </a:lnTo>
                    <a:lnTo>
                      <a:pt x="9733" y="1995"/>
                    </a:lnTo>
                    <a:lnTo>
                      <a:pt x="10098" y="2044"/>
                    </a:lnTo>
                    <a:lnTo>
                      <a:pt x="10147" y="2409"/>
                    </a:lnTo>
                    <a:lnTo>
                      <a:pt x="9952" y="2360"/>
                    </a:lnTo>
                    <a:lnTo>
                      <a:pt x="9782" y="2312"/>
                    </a:lnTo>
                    <a:lnTo>
                      <a:pt x="9417" y="2263"/>
                    </a:lnTo>
                    <a:lnTo>
                      <a:pt x="9149" y="2214"/>
                    </a:lnTo>
                    <a:lnTo>
                      <a:pt x="8882" y="2214"/>
                    </a:lnTo>
                    <a:lnTo>
                      <a:pt x="8833" y="2239"/>
                    </a:lnTo>
                    <a:lnTo>
                      <a:pt x="8809" y="2263"/>
                    </a:lnTo>
                    <a:lnTo>
                      <a:pt x="8809" y="2312"/>
                    </a:lnTo>
                    <a:lnTo>
                      <a:pt x="8809" y="2336"/>
                    </a:lnTo>
                    <a:lnTo>
                      <a:pt x="8882" y="2458"/>
                    </a:lnTo>
                    <a:lnTo>
                      <a:pt x="8979" y="2555"/>
                    </a:lnTo>
                    <a:lnTo>
                      <a:pt x="9101" y="2628"/>
                    </a:lnTo>
                    <a:lnTo>
                      <a:pt x="9247" y="2652"/>
                    </a:lnTo>
                    <a:lnTo>
                      <a:pt x="9636" y="2750"/>
                    </a:lnTo>
                    <a:lnTo>
                      <a:pt x="10025" y="2798"/>
                    </a:lnTo>
                    <a:lnTo>
                      <a:pt x="10171" y="2798"/>
                    </a:lnTo>
                    <a:lnTo>
                      <a:pt x="10220" y="2750"/>
                    </a:lnTo>
                    <a:lnTo>
                      <a:pt x="10244" y="2725"/>
                    </a:lnTo>
                    <a:lnTo>
                      <a:pt x="10317" y="2871"/>
                    </a:lnTo>
                    <a:lnTo>
                      <a:pt x="10366" y="2944"/>
                    </a:lnTo>
                    <a:lnTo>
                      <a:pt x="10439" y="2993"/>
                    </a:lnTo>
                    <a:lnTo>
                      <a:pt x="10585" y="2993"/>
                    </a:lnTo>
                    <a:lnTo>
                      <a:pt x="10877" y="3066"/>
                    </a:lnTo>
                    <a:lnTo>
                      <a:pt x="11145" y="3188"/>
                    </a:lnTo>
                    <a:lnTo>
                      <a:pt x="11388" y="3334"/>
                    </a:lnTo>
                    <a:lnTo>
                      <a:pt x="11631" y="3504"/>
                    </a:lnTo>
                    <a:lnTo>
                      <a:pt x="11704" y="3528"/>
                    </a:lnTo>
                    <a:lnTo>
                      <a:pt x="11753" y="3553"/>
                    </a:lnTo>
                    <a:lnTo>
                      <a:pt x="11875" y="3553"/>
                    </a:lnTo>
                    <a:lnTo>
                      <a:pt x="11972" y="3480"/>
                    </a:lnTo>
                    <a:lnTo>
                      <a:pt x="12021" y="3382"/>
                    </a:lnTo>
                    <a:lnTo>
                      <a:pt x="12167" y="3309"/>
                    </a:lnTo>
                    <a:lnTo>
                      <a:pt x="12288" y="3212"/>
                    </a:lnTo>
                    <a:lnTo>
                      <a:pt x="12532" y="3017"/>
                    </a:lnTo>
                    <a:lnTo>
                      <a:pt x="13043" y="2652"/>
                    </a:lnTo>
                    <a:lnTo>
                      <a:pt x="13335" y="2458"/>
                    </a:lnTo>
                    <a:lnTo>
                      <a:pt x="13602" y="2336"/>
                    </a:lnTo>
                    <a:lnTo>
                      <a:pt x="13675" y="2287"/>
                    </a:lnTo>
                    <a:lnTo>
                      <a:pt x="13724" y="2239"/>
                    </a:lnTo>
                    <a:lnTo>
                      <a:pt x="13846" y="2312"/>
                    </a:lnTo>
                    <a:lnTo>
                      <a:pt x="14162" y="2555"/>
                    </a:lnTo>
                    <a:lnTo>
                      <a:pt x="14454" y="2823"/>
                    </a:lnTo>
                    <a:lnTo>
                      <a:pt x="14722" y="3090"/>
                    </a:lnTo>
                    <a:lnTo>
                      <a:pt x="14989" y="3358"/>
                    </a:lnTo>
                    <a:lnTo>
                      <a:pt x="15087" y="3504"/>
                    </a:lnTo>
                    <a:lnTo>
                      <a:pt x="15208" y="3626"/>
                    </a:lnTo>
                    <a:lnTo>
                      <a:pt x="14989" y="3869"/>
                    </a:lnTo>
                    <a:lnTo>
                      <a:pt x="14892" y="3747"/>
                    </a:lnTo>
                    <a:lnTo>
                      <a:pt x="14746" y="3626"/>
                    </a:lnTo>
                    <a:lnTo>
                      <a:pt x="14478" y="3431"/>
                    </a:lnTo>
                    <a:lnTo>
                      <a:pt x="14381" y="3334"/>
                    </a:lnTo>
                    <a:lnTo>
                      <a:pt x="14235" y="3261"/>
                    </a:lnTo>
                    <a:lnTo>
                      <a:pt x="14113" y="3212"/>
                    </a:lnTo>
                    <a:lnTo>
                      <a:pt x="13919" y="3212"/>
                    </a:lnTo>
                    <a:lnTo>
                      <a:pt x="13894" y="3261"/>
                    </a:lnTo>
                    <a:lnTo>
                      <a:pt x="13870" y="3309"/>
                    </a:lnTo>
                    <a:lnTo>
                      <a:pt x="13894" y="3358"/>
                    </a:lnTo>
                    <a:lnTo>
                      <a:pt x="13967" y="3455"/>
                    </a:lnTo>
                    <a:lnTo>
                      <a:pt x="14040" y="3553"/>
                    </a:lnTo>
                    <a:lnTo>
                      <a:pt x="14259" y="3723"/>
                    </a:lnTo>
                    <a:lnTo>
                      <a:pt x="14503" y="3966"/>
                    </a:lnTo>
                    <a:lnTo>
                      <a:pt x="14624" y="4064"/>
                    </a:lnTo>
                    <a:lnTo>
                      <a:pt x="14770" y="4161"/>
                    </a:lnTo>
                    <a:lnTo>
                      <a:pt x="14600" y="4429"/>
                    </a:lnTo>
                    <a:lnTo>
                      <a:pt x="14454" y="4283"/>
                    </a:lnTo>
                    <a:lnTo>
                      <a:pt x="14332" y="4137"/>
                    </a:lnTo>
                    <a:lnTo>
                      <a:pt x="14235" y="4015"/>
                    </a:lnTo>
                    <a:lnTo>
                      <a:pt x="14138" y="3893"/>
                    </a:lnTo>
                    <a:lnTo>
                      <a:pt x="14016" y="3820"/>
                    </a:lnTo>
                    <a:lnTo>
                      <a:pt x="13894" y="3747"/>
                    </a:lnTo>
                    <a:lnTo>
                      <a:pt x="13846" y="3747"/>
                    </a:lnTo>
                    <a:lnTo>
                      <a:pt x="13821" y="3772"/>
                    </a:lnTo>
                    <a:lnTo>
                      <a:pt x="13797" y="3820"/>
                    </a:lnTo>
                    <a:lnTo>
                      <a:pt x="13797" y="3845"/>
                    </a:lnTo>
                    <a:lnTo>
                      <a:pt x="13821" y="3991"/>
                    </a:lnTo>
                    <a:lnTo>
                      <a:pt x="13894" y="4137"/>
                    </a:lnTo>
                    <a:lnTo>
                      <a:pt x="14040" y="4429"/>
                    </a:lnTo>
                    <a:lnTo>
                      <a:pt x="14186" y="4623"/>
                    </a:lnTo>
                    <a:lnTo>
                      <a:pt x="14332" y="4794"/>
                    </a:lnTo>
                    <a:lnTo>
                      <a:pt x="14235" y="4964"/>
                    </a:lnTo>
                    <a:lnTo>
                      <a:pt x="14089" y="5159"/>
                    </a:lnTo>
                    <a:lnTo>
                      <a:pt x="13967" y="4964"/>
                    </a:lnTo>
                    <a:lnTo>
                      <a:pt x="13821" y="4769"/>
                    </a:lnTo>
                    <a:lnTo>
                      <a:pt x="13675" y="4599"/>
                    </a:lnTo>
                    <a:lnTo>
                      <a:pt x="13554" y="4380"/>
                    </a:lnTo>
                    <a:lnTo>
                      <a:pt x="13505" y="4331"/>
                    </a:lnTo>
                    <a:lnTo>
                      <a:pt x="13432" y="4307"/>
                    </a:lnTo>
                    <a:lnTo>
                      <a:pt x="13359" y="4307"/>
                    </a:lnTo>
                    <a:lnTo>
                      <a:pt x="13335" y="4356"/>
                    </a:lnTo>
                    <a:lnTo>
                      <a:pt x="13310" y="4380"/>
                    </a:lnTo>
                    <a:lnTo>
                      <a:pt x="13310" y="4526"/>
                    </a:lnTo>
                    <a:lnTo>
                      <a:pt x="13335" y="4648"/>
                    </a:lnTo>
                    <a:lnTo>
                      <a:pt x="13383" y="4769"/>
                    </a:lnTo>
                    <a:lnTo>
                      <a:pt x="13456" y="4891"/>
                    </a:lnTo>
                    <a:lnTo>
                      <a:pt x="13846" y="5548"/>
                    </a:lnTo>
                    <a:lnTo>
                      <a:pt x="13919" y="5597"/>
                    </a:lnTo>
                    <a:lnTo>
                      <a:pt x="13992" y="5621"/>
                    </a:lnTo>
                    <a:lnTo>
                      <a:pt x="14016" y="5645"/>
                    </a:lnTo>
                    <a:lnTo>
                      <a:pt x="14065" y="5670"/>
                    </a:lnTo>
                    <a:lnTo>
                      <a:pt x="14186" y="5986"/>
                    </a:lnTo>
                    <a:lnTo>
                      <a:pt x="14259" y="6302"/>
                    </a:lnTo>
                    <a:lnTo>
                      <a:pt x="14284" y="6497"/>
                    </a:lnTo>
                    <a:lnTo>
                      <a:pt x="14284" y="6692"/>
                    </a:lnTo>
                    <a:lnTo>
                      <a:pt x="14308" y="6886"/>
                    </a:lnTo>
                    <a:lnTo>
                      <a:pt x="14332" y="7081"/>
                    </a:lnTo>
                    <a:lnTo>
                      <a:pt x="14381" y="7154"/>
                    </a:lnTo>
                    <a:lnTo>
                      <a:pt x="14454" y="7203"/>
                    </a:lnTo>
                    <a:lnTo>
                      <a:pt x="14527" y="7227"/>
                    </a:lnTo>
                    <a:lnTo>
                      <a:pt x="14624" y="7227"/>
                    </a:lnTo>
                    <a:lnTo>
                      <a:pt x="14722" y="7276"/>
                    </a:lnTo>
                    <a:lnTo>
                      <a:pt x="14843" y="7300"/>
                    </a:lnTo>
                    <a:lnTo>
                      <a:pt x="15111" y="7348"/>
                    </a:lnTo>
                    <a:lnTo>
                      <a:pt x="15598" y="7373"/>
                    </a:lnTo>
                    <a:lnTo>
                      <a:pt x="15962" y="7446"/>
                    </a:lnTo>
                    <a:lnTo>
                      <a:pt x="16352" y="7519"/>
                    </a:lnTo>
                    <a:lnTo>
                      <a:pt x="16571" y="7592"/>
                    </a:lnTo>
                    <a:lnTo>
                      <a:pt x="16692" y="7640"/>
                    </a:lnTo>
                    <a:lnTo>
                      <a:pt x="16814" y="7640"/>
                    </a:lnTo>
                    <a:lnTo>
                      <a:pt x="16765" y="7957"/>
                    </a:lnTo>
                    <a:lnTo>
                      <a:pt x="16765" y="8249"/>
                    </a:lnTo>
                    <a:lnTo>
                      <a:pt x="16765" y="8857"/>
                    </a:lnTo>
                    <a:lnTo>
                      <a:pt x="16765" y="9344"/>
                    </a:lnTo>
                    <a:lnTo>
                      <a:pt x="16765" y="9587"/>
                    </a:lnTo>
                    <a:lnTo>
                      <a:pt x="16790" y="9855"/>
                    </a:lnTo>
                    <a:lnTo>
                      <a:pt x="16522" y="9855"/>
                    </a:lnTo>
                    <a:lnTo>
                      <a:pt x="16571" y="9757"/>
                    </a:lnTo>
                    <a:lnTo>
                      <a:pt x="16546" y="9636"/>
                    </a:lnTo>
                    <a:lnTo>
                      <a:pt x="16522" y="9417"/>
                    </a:lnTo>
                    <a:lnTo>
                      <a:pt x="16473" y="9125"/>
                    </a:lnTo>
                    <a:lnTo>
                      <a:pt x="16449" y="9003"/>
                    </a:lnTo>
                    <a:lnTo>
                      <a:pt x="16400" y="8857"/>
                    </a:lnTo>
                    <a:lnTo>
                      <a:pt x="16376" y="8833"/>
                    </a:lnTo>
                    <a:lnTo>
                      <a:pt x="16327" y="8808"/>
                    </a:lnTo>
                    <a:lnTo>
                      <a:pt x="16279" y="8833"/>
                    </a:lnTo>
                    <a:lnTo>
                      <a:pt x="16254" y="8857"/>
                    </a:lnTo>
                    <a:lnTo>
                      <a:pt x="16206" y="9003"/>
                    </a:lnTo>
                    <a:lnTo>
                      <a:pt x="16181" y="9125"/>
                    </a:lnTo>
                    <a:lnTo>
                      <a:pt x="16133" y="9417"/>
                    </a:lnTo>
                    <a:lnTo>
                      <a:pt x="16133" y="9660"/>
                    </a:lnTo>
                    <a:lnTo>
                      <a:pt x="16157" y="9782"/>
                    </a:lnTo>
                    <a:lnTo>
                      <a:pt x="16206" y="9903"/>
                    </a:lnTo>
                    <a:lnTo>
                      <a:pt x="15768" y="9928"/>
                    </a:lnTo>
                    <a:lnTo>
                      <a:pt x="15671" y="9928"/>
                    </a:lnTo>
                    <a:lnTo>
                      <a:pt x="15719" y="9806"/>
                    </a:lnTo>
                    <a:lnTo>
                      <a:pt x="15768" y="9538"/>
                    </a:lnTo>
                    <a:lnTo>
                      <a:pt x="15841" y="9246"/>
                    </a:lnTo>
                    <a:lnTo>
                      <a:pt x="15865" y="8954"/>
                    </a:lnTo>
                    <a:lnTo>
                      <a:pt x="15841" y="8906"/>
                    </a:lnTo>
                    <a:lnTo>
                      <a:pt x="15817" y="8881"/>
                    </a:lnTo>
                    <a:lnTo>
                      <a:pt x="15744" y="8808"/>
                    </a:lnTo>
                    <a:lnTo>
                      <a:pt x="15671" y="8808"/>
                    </a:lnTo>
                    <a:lnTo>
                      <a:pt x="15622" y="8857"/>
                    </a:lnTo>
                    <a:lnTo>
                      <a:pt x="15573" y="8930"/>
                    </a:lnTo>
                    <a:lnTo>
                      <a:pt x="15427" y="9441"/>
                    </a:lnTo>
                    <a:lnTo>
                      <a:pt x="15330" y="9709"/>
                    </a:lnTo>
                    <a:lnTo>
                      <a:pt x="15330" y="9830"/>
                    </a:lnTo>
                    <a:lnTo>
                      <a:pt x="15330" y="9903"/>
                    </a:lnTo>
                    <a:lnTo>
                      <a:pt x="15354" y="9928"/>
                    </a:lnTo>
                    <a:lnTo>
                      <a:pt x="15135" y="9952"/>
                    </a:lnTo>
                    <a:lnTo>
                      <a:pt x="14916" y="9976"/>
                    </a:lnTo>
                    <a:lnTo>
                      <a:pt x="14965" y="9636"/>
                    </a:lnTo>
                    <a:lnTo>
                      <a:pt x="14989" y="9344"/>
                    </a:lnTo>
                    <a:lnTo>
                      <a:pt x="14989" y="9173"/>
                    </a:lnTo>
                    <a:lnTo>
                      <a:pt x="14941" y="9027"/>
                    </a:lnTo>
                    <a:lnTo>
                      <a:pt x="14916" y="8979"/>
                    </a:lnTo>
                    <a:lnTo>
                      <a:pt x="14868" y="8954"/>
                    </a:lnTo>
                    <a:lnTo>
                      <a:pt x="14819" y="8954"/>
                    </a:lnTo>
                    <a:lnTo>
                      <a:pt x="14770" y="8979"/>
                    </a:lnTo>
                    <a:lnTo>
                      <a:pt x="14697" y="9100"/>
                    </a:lnTo>
                    <a:lnTo>
                      <a:pt x="14649" y="9198"/>
                    </a:lnTo>
                    <a:lnTo>
                      <a:pt x="14600" y="9465"/>
                    </a:lnTo>
                    <a:lnTo>
                      <a:pt x="14405" y="10171"/>
                    </a:lnTo>
                    <a:lnTo>
                      <a:pt x="14405" y="10244"/>
                    </a:lnTo>
                    <a:lnTo>
                      <a:pt x="14430" y="10317"/>
                    </a:lnTo>
                    <a:lnTo>
                      <a:pt x="14284" y="10585"/>
                    </a:lnTo>
                    <a:lnTo>
                      <a:pt x="14162" y="10877"/>
                    </a:lnTo>
                    <a:lnTo>
                      <a:pt x="14065" y="11047"/>
                    </a:lnTo>
                    <a:lnTo>
                      <a:pt x="13943" y="11193"/>
                    </a:lnTo>
                    <a:lnTo>
                      <a:pt x="13724" y="11461"/>
                    </a:lnTo>
                    <a:lnTo>
                      <a:pt x="13675" y="11558"/>
                    </a:lnTo>
                    <a:lnTo>
                      <a:pt x="13675" y="11631"/>
                    </a:lnTo>
                    <a:lnTo>
                      <a:pt x="13675" y="11704"/>
                    </a:lnTo>
                    <a:lnTo>
                      <a:pt x="13724" y="11753"/>
                    </a:lnTo>
                    <a:lnTo>
                      <a:pt x="13773" y="11801"/>
                    </a:lnTo>
                    <a:lnTo>
                      <a:pt x="13846" y="11826"/>
                    </a:lnTo>
                    <a:lnTo>
                      <a:pt x="13919" y="11826"/>
                    </a:lnTo>
                    <a:lnTo>
                      <a:pt x="13992" y="11777"/>
                    </a:lnTo>
                    <a:lnTo>
                      <a:pt x="14113" y="11972"/>
                    </a:lnTo>
                    <a:lnTo>
                      <a:pt x="14259" y="12142"/>
                    </a:lnTo>
                    <a:lnTo>
                      <a:pt x="14551" y="12507"/>
                    </a:lnTo>
                    <a:lnTo>
                      <a:pt x="14868" y="12945"/>
                    </a:lnTo>
                    <a:lnTo>
                      <a:pt x="15135" y="13407"/>
                    </a:lnTo>
                    <a:lnTo>
                      <a:pt x="14941" y="13651"/>
                    </a:lnTo>
                    <a:lnTo>
                      <a:pt x="14722" y="13894"/>
                    </a:lnTo>
                    <a:lnTo>
                      <a:pt x="14284" y="14332"/>
                    </a:lnTo>
                    <a:lnTo>
                      <a:pt x="13943" y="14673"/>
                    </a:lnTo>
                    <a:lnTo>
                      <a:pt x="13773" y="14843"/>
                    </a:lnTo>
                    <a:lnTo>
                      <a:pt x="13627" y="15038"/>
                    </a:lnTo>
                    <a:lnTo>
                      <a:pt x="13383" y="14867"/>
                    </a:lnTo>
                    <a:lnTo>
                      <a:pt x="13578" y="14794"/>
                    </a:lnTo>
                    <a:lnTo>
                      <a:pt x="13748" y="14673"/>
                    </a:lnTo>
                    <a:lnTo>
                      <a:pt x="14040" y="14478"/>
                    </a:lnTo>
                    <a:lnTo>
                      <a:pt x="14113" y="14429"/>
                    </a:lnTo>
                    <a:lnTo>
                      <a:pt x="14138" y="14356"/>
                    </a:lnTo>
                    <a:lnTo>
                      <a:pt x="14138" y="14283"/>
                    </a:lnTo>
                    <a:lnTo>
                      <a:pt x="14113" y="14235"/>
                    </a:lnTo>
                    <a:lnTo>
                      <a:pt x="14065" y="14186"/>
                    </a:lnTo>
                    <a:lnTo>
                      <a:pt x="14016" y="14162"/>
                    </a:lnTo>
                    <a:lnTo>
                      <a:pt x="13943" y="14137"/>
                    </a:lnTo>
                    <a:lnTo>
                      <a:pt x="13870" y="14162"/>
                    </a:lnTo>
                    <a:lnTo>
                      <a:pt x="13602" y="14308"/>
                    </a:lnTo>
                    <a:lnTo>
                      <a:pt x="13335" y="14478"/>
                    </a:lnTo>
                    <a:lnTo>
                      <a:pt x="13043" y="14624"/>
                    </a:lnTo>
                    <a:lnTo>
                      <a:pt x="12897" y="14527"/>
                    </a:lnTo>
                    <a:lnTo>
                      <a:pt x="12945" y="14502"/>
                    </a:lnTo>
                    <a:lnTo>
                      <a:pt x="13213" y="14332"/>
                    </a:lnTo>
                    <a:lnTo>
                      <a:pt x="13310" y="14210"/>
                    </a:lnTo>
                    <a:lnTo>
                      <a:pt x="13383" y="14113"/>
                    </a:lnTo>
                    <a:lnTo>
                      <a:pt x="13408" y="14040"/>
                    </a:lnTo>
                    <a:lnTo>
                      <a:pt x="13408" y="13967"/>
                    </a:lnTo>
                    <a:lnTo>
                      <a:pt x="13383" y="13918"/>
                    </a:lnTo>
                    <a:lnTo>
                      <a:pt x="13359" y="13845"/>
                    </a:lnTo>
                    <a:lnTo>
                      <a:pt x="13310" y="13821"/>
                    </a:lnTo>
                    <a:lnTo>
                      <a:pt x="13237" y="13797"/>
                    </a:lnTo>
                    <a:lnTo>
                      <a:pt x="13189" y="13797"/>
                    </a:lnTo>
                    <a:lnTo>
                      <a:pt x="13116" y="13821"/>
                    </a:lnTo>
                    <a:lnTo>
                      <a:pt x="13018" y="13894"/>
                    </a:lnTo>
                    <a:lnTo>
                      <a:pt x="12921" y="13991"/>
                    </a:lnTo>
                    <a:lnTo>
                      <a:pt x="12799" y="14089"/>
                    </a:lnTo>
                    <a:lnTo>
                      <a:pt x="12702" y="14162"/>
                    </a:lnTo>
                    <a:lnTo>
                      <a:pt x="12556" y="14283"/>
                    </a:lnTo>
                    <a:lnTo>
                      <a:pt x="12264" y="14040"/>
                    </a:lnTo>
                    <a:lnTo>
                      <a:pt x="12532" y="13870"/>
                    </a:lnTo>
                    <a:lnTo>
                      <a:pt x="12653" y="13797"/>
                    </a:lnTo>
                    <a:lnTo>
                      <a:pt x="12799" y="13699"/>
                    </a:lnTo>
                    <a:lnTo>
                      <a:pt x="12848" y="13651"/>
                    </a:lnTo>
                    <a:lnTo>
                      <a:pt x="12897" y="13578"/>
                    </a:lnTo>
                    <a:lnTo>
                      <a:pt x="12921" y="13505"/>
                    </a:lnTo>
                    <a:lnTo>
                      <a:pt x="12897" y="13432"/>
                    </a:lnTo>
                    <a:lnTo>
                      <a:pt x="12872" y="13359"/>
                    </a:lnTo>
                    <a:lnTo>
                      <a:pt x="12824" y="13334"/>
                    </a:lnTo>
                    <a:lnTo>
                      <a:pt x="12702" y="13334"/>
                    </a:lnTo>
                    <a:lnTo>
                      <a:pt x="12556" y="13407"/>
                    </a:lnTo>
                    <a:lnTo>
                      <a:pt x="12459" y="13480"/>
                    </a:lnTo>
                    <a:lnTo>
                      <a:pt x="12167" y="13651"/>
                    </a:lnTo>
                    <a:lnTo>
                      <a:pt x="11899" y="13821"/>
                    </a:lnTo>
                    <a:lnTo>
                      <a:pt x="11777" y="13797"/>
                    </a:lnTo>
                    <a:lnTo>
                      <a:pt x="11680" y="13772"/>
                    </a:lnTo>
                    <a:lnTo>
                      <a:pt x="11607" y="13797"/>
                    </a:lnTo>
                    <a:lnTo>
                      <a:pt x="11558" y="13845"/>
                    </a:lnTo>
                    <a:lnTo>
                      <a:pt x="11510" y="13821"/>
                    </a:lnTo>
                    <a:lnTo>
                      <a:pt x="11437" y="13845"/>
                    </a:lnTo>
                    <a:lnTo>
                      <a:pt x="11388" y="13845"/>
                    </a:lnTo>
                    <a:lnTo>
                      <a:pt x="11266" y="13918"/>
                    </a:lnTo>
                    <a:lnTo>
                      <a:pt x="11120" y="14016"/>
                    </a:lnTo>
                    <a:lnTo>
                      <a:pt x="10974" y="14064"/>
                    </a:lnTo>
                    <a:lnTo>
                      <a:pt x="10682" y="14137"/>
                    </a:lnTo>
                    <a:lnTo>
                      <a:pt x="10536" y="14186"/>
                    </a:lnTo>
                    <a:lnTo>
                      <a:pt x="10415" y="14283"/>
                    </a:lnTo>
                    <a:lnTo>
                      <a:pt x="10269" y="14283"/>
                    </a:lnTo>
                    <a:lnTo>
                      <a:pt x="10220" y="14332"/>
                    </a:lnTo>
                    <a:lnTo>
                      <a:pt x="10171" y="14405"/>
                    </a:lnTo>
                    <a:lnTo>
                      <a:pt x="10171" y="14429"/>
                    </a:lnTo>
                    <a:lnTo>
                      <a:pt x="10123" y="14429"/>
                    </a:lnTo>
                    <a:lnTo>
                      <a:pt x="10001" y="14478"/>
                    </a:lnTo>
                    <a:lnTo>
                      <a:pt x="9879" y="14527"/>
                    </a:lnTo>
                    <a:lnTo>
                      <a:pt x="9636" y="14648"/>
                    </a:lnTo>
                    <a:lnTo>
                      <a:pt x="9514" y="14697"/>
                    </a:lnTo>
                    <a:lnTo>
                      <a:pt x="9393" y="14721"/>
                    </a:lnTo>
                    <a:lnTo>
                      <a:pt x="9271" y="14746"/>
                    </a:lnTo>
                    <a:lnTo>
                      <a:pt x="9149" y="14794"/>
                    </a:lnTo>
                    <a:lnTo>
                      <a:pt x="9101" y="14867"/>
                    </a:lnTo>
                    <a:lnTo>
                      <a:pt x="9101" y="14892"/>
                    </a:lnTo>
                    <a:lnTo>
                      <a:pt x="9125" y="14940"/>
                    </a:lnTo>
                    <a:lnTo>
                      <a:pt x="9198" y="15013"/>
                    </a:lnTo>
                    <a:lnTo>
                      <a:pt x="9295" y="15062"/>
                    </a:lnTo>
                    <a:lnTo>
                      <a:pt x="9417" y="15086"/>
                    </a:lnTo>
                    <a:lnTo>
                      <a:pt x="9539" y="15062"/>
                    </a:lnTo>
                    <a:lnTo>
                      <a:pt x="9685" y="15038"/>
                    </a:lnTo>
                    <a:lnTo>
                      <a:pt x="9831" y="14989"/>
                    </a:lnTo>
                    <a:lnTo>
                      <a:pt x="10098" y="14843"/>
                    </a:lnTo>
                    <a:lnTo>
                      <a:pt x="10074" y="14989"/>
                    </a:lnTo>
                    <a:lnTo>
                      <a:pt x="9879" y="15086"/>
                    </a:lnTo>
                    <a:lnTo>
                      <a:pt x="9660" y="15208"/>
                    </a:lnTo>
                    <a:lnTo>
                      <a:pt x="9417" y="15281"/>
                    </a:lnTo>
                    <a:lnTo>
                      <a:pt x="9295" y="15330"/>
                    </a:lnTo>
                    <a:lnTo>
                      <a:pt x="9198" y="15403"/>
                    </a:lnTo>
                    <a:lnTo>
                      <a:pt x="9174" y="15476"/>
                    </a:lnTo>
                    <a:lnTo>
                      <a:pt x="9198" y="15500"/>
                    </a:lnTo>
                    <a:lnTo>
                      <a:pt x="9198" y="15548"/>
                    </a:lnTo>
                    <a:lnTo>
                      <a:pt x="9271" y="15597"/>
                    </a:lnTo>
                    <a:lnTo>
                      <a:pt x="9344" y="15621"/>
                    </a:lnTo>
                    <a:lnTo>
                      <a:pt x="9417" y="15646"/>
                    </a:lnTo>
                    <a:lnTo>
                      <a:pt x="9514" y="15621"/>
                    </a:lnTo>
                    <a:lnTo>
                      <a:pt x="9685" y="15597"/>
                    </a:lnTo>
                    <a:lnTo>
                      <a:pt x="9831" y="15548"/>
                    </a:lnTo>
                    <a:lnTo>
                      <a:pt x="10001" y="15476"/>
                    </a:lnTo>
                    <a:lnTo>
                      <a:pt x="9977" y="15767"/>
                    </a:lnTo>
                    <a:lnTo>
                      <a:pt x="9952" y="15792"/>
                    </a:lnTo>
                    <a:lnTo>
                      <a:pt x="9904" y="15816"/>
                    </a:lnTo>
                    <a:lnTo>
                      <a:pt x="9636" y="15913"/>
                    </a:lnTo>
                    <a:lnTo>
                      <a:pt x="9368" y="15986"/>
                    </a:lnTo>
                    <a:lnTo>
                      <a:pt x="9198" y="16011"/>
                    </a:lnTo>
                    <a:lnTo>
                      <a:pt x="9125" y="16059"/>
                    </a:lnTo>
                    <a:lnTo>
                      <a:pt x="9101" y="16084"/>
                    </a:lnTo>
                    <a:lnTo>
                      <a:pt x="9076" y="16108"/>
                    </a:lnTo>
                    <a:lnTo>
                      <a:pt x="9076" y="16181"/>
                    </a:lnTo>
                    <a:lnTo>
                      <a:pt x="9101" y="16205"/>
                    </a:lnTo>
                    <a:lnTo>
                      <a:pt x="9198" y="16254"/>
                    </a:lnTo>
                    <a:lnTo>
                      <a:pt x="9295" y="16303"/>
                    </a:lnTo>
                    <a:lnTo>
                      <a:pt x="9636" y="16303"/>
                    </a:lnTo>
                    <a:lnTo>
                      <a:pt x="9855" y="16230"/>
                    </a:lnTo>
                    <a:lnTo>
                      <a:pt x="9831" y="16424"/>
                    </a:lnTo>
                    <a:lnTo>
                      <a:pt x="9831" y="16643"/>
                    </a:lnTo>
                    <a:lnTo>
                      <a:pt x="9271" y="16668"/>
                    </a:lnTo>
                    <a:lnTo>
                      <a:pt x="8711" y="16692"/>
                    </a:lnTo>
                    <a:lnTo>
                      <a:pt x="7981" y="16692"/>
                    </a:lnTo>
                    <a:lnTo>
                      <a:pt x="7738" y="16716"/>
                    </a:lnTo>
                    <a:lnTo>
                      <a:pt x="7763" y="16595"/>
                    </a:lnTo>
                    <a:lnTo>
                      <a:pt x="7763" y="16449"/>
                    </a:lnTo>
                    <a:lnTo>
                      <a:pt x="7738" y="16181"/>
                    </a:lnTo>
                    <a:lnTo>
                      <a:pt x="7641" y="15694"/>
                    </a:lnTo>
                    <a:lnTo>
                      <a:pt x="7592" y="15330"/>
                    </a:lnTo>
                    <a:lnTo>
                      <a:pt x="7519" y="14892"/>
                    </a:lnTo>
                    <a:lnTo>
                      <a:pt x="7471" y="14673"/>
                    </a:lnTo>
                    <a:lnTo>
                      <a:pt x="7373" y="14502"/>
                    </a:lnTo>
                    <a:lnTo>
                      <a:pt x="7276" y="14356"/>
                    </a:lnTo>
                    <a:lnTo>
                      <a:pt x="7203" y="14308"/>
                    </a:lnTo>
                    <a:lnTo>
                      <a:pt x="7130" y="14259"/>
                    </a:lnTo>
                    <a:lnTo>
                      <a:pt x="7033" y="14259"/>
                    </a:lnTo>
                    <a:lnTo>
                      <a:pt x="6960" y="14283"/>
                    </a:lnTo>
                    <a:lnTo>
                      <a:pt x="6716" y="14210"/>
                    </a:lnTo>
                    <a:lnTo>
                      <a:pt x="6497" y="14137"/>
                    </a:lnTo>
                    <a:lnTo>
                      <a:pt x="6327" y="14064"/>
                    </a:lnTo>
                    <a:lnTo>
                      <a:pt x="6157" y="13991"/>
                    </a:lnTo>
                    <a:lnTo>
                      <a:pt x="5986" y="13918"/>
                    </a:lnTo>
                    <a:lnTo>
                      <a:pt x="5816" y="13845"/>
                    </a:lnTo>
                    <a:lnTo>
                      <a:pt x="5743" y="13772"/>
                    </a:lnTo>
                    <a:lnTo>
                      <a:pt x="5646" y="13724"/>
                    </a:lnTo>
                    <a:lnTo>
                      <a:pt x="5597" y="13699"/>
                    </a:lnTo>
                    <a:lnTo>
                      <a:pt x="5548" y="13724"/>
                    </a:lnTo>
                    <a:lnTo>
                      <a:pt x="5500" y="13748"/>
                    </a:lnTo>
                    <a:lnTo>
                      <a:pt x="5427" y="13772"/>
                    </a:lnTo>
                    <a:lnTo>
                      <a:pt x="5062" y="13602"/>
                    </a:lnTo>
                    <a:lnTo>
                      <a:pt x="4843" y="13505"/>
                    </a:lnTo>
                    <a:lnTo>
                      <a:pt x="4721" y="13480"/>
                    </a:lnTo>
                    <a:lnTo>
                      <a:pt x="4648" y="13480"/>
                    </a:lnTo>
                    <a:lnTo>
                      <a:pt x="4599" y="13505"/>
                    </a:lnTo>
                    <a:lnTo>
                      <a:pt x="4551" y="13529"/>
                    </a:lnTo>
                    <a:lnTo>
                      <a:pt x="4526" y="13602"/>
                    </a:lnTo>
                    <a:lnTo>
                      <a:pt x="4551" y="13651"/>
                    </a:lnTo>
                    <a:lnTo>
                      <a:pt x="4575" y="13724"/>
                    </a:lnTo>
                    <a:lnTo>
                      <a:pt x="4672" y="13821"/>
                    </a:lnTo>
                    <a:lnTo>
                      <a:pt x="4916" y="13967"/>
                    </a:lnTo>
                    <a:lnTo>
                      <a:pt x="5135" y="14113"/>
                    </a:lnTo>
                    <a:lnTo>
                      <a:pt x="4989" y="14283"/>
                    </a:lnTo>
                    <a:lnTo>
                      <a:pt x="4940" y="14210"/>
                    </a:lnTo>
                    <a:lnTo>
                      <a:pt x="4891" y="14137"/>
                    </a:lnTo>
                    <a:lnTo>
                      <a:pt x="4843" y="14113"/>
                    </a:lnTo>
                    <a:lnTo>
                      <a:pt x="4794" y="14113"/>
                    </a:lnTo>
                    <a:lnTo>
                      <a:pt x="4672" y="14089"/>
                    </a:lnTo>
                    <a:lnTo>
                      <a:pt x="4526" y="14064"/>
                    </a:lnTo>
                    <a:lnTo>
                      <a:pt x="4380" y="13991"/>
                    </a:lnTo>
                    <a:lnTo>
                      <a:pt x="4259" y="13918"/>
                    </a:lnTo>
                    <a:lnTo>
                      <a:pt x="4137" y="13821"/>
                    </a:lnTo>
                    <a:lnTo>
                      <a:pt x="4015" y="13748"/>
                    </a:lnTo>
                    <a:lnTo>
                      <a:pt x="3894" y="13699"/>
                    </a:lnTo>
                    <a:lnTo>
                      <a:pt x="3821" y="13699"/>
                    </a:lnTo>
                    <a:lnTo>
                      <a:pt x="3796" y="13724"/>
                    </a:lnTo>
                    <a:lnTo>
                      <a:pt x="3772" y="13772"/>
                    </a:lnTo>
                    <a:lnTo>
                      <a:pt x="3772" y="13870"/>
                    </a:lnTo>
                    <a:lnTo>
                      <a:pt x="3796" y="13943"/>
                    </a:lnTo>
                    <a:lnTo>
                      <a:pt x="3845" y="14040"/>
                    </a:lnTo>
                    <a:lnTo>
                      <a:pt x="3894" y="14113"/>
                    </a:lnTo>
                    <a:lnTo>
                      <a:pt x="4015" y="14235"/>
                    </a:lnTo>
                    <a:lnTo>
                      <a:pt x="4186" y="14332"/>
                    </a:lnTo>
                    <a:lnTo>
                      <a:pt x="4307" y="14405"/>
                    </a:lnTo>
                    <a:lnTo>
                      <a:pt x="4453" y="14478"/>
                    </a:lnTo>
                    <a:lnTo>
                      <a:pt x="4599" y="14502"/>
                    </a:lnTo>
                    <a:lnTo>
                      <a:pt x="4745" y="14502"/>
                    </a:lnTo>
                    <a:lnTo>
                      <a:pt x="4380" y="14819"/>
                    </a:lnTo>
                    <a:lnTo>
                      <a:pt x="4356" y="14746"/>
                    </a:lnTo>
                    <a:lnTo>
                      <a:pt x="4307" y="14697"/>
                    </a:lnTo>
                    <a:lnTo>
                      <a:pt x="4259" y="14673"/>
                    </a:lnTo>
                    <a:lnTo>
                      <a:pt x="4186" y="14648"/>
                    </a:lnTo>
                    <a:lnTo>
                      <a:pt x="4088" y="14648"/>
                    </a:lnTo>
                    <a:lnTo>
                      <a:pt x="3991" y="14600"/>
                    </a:lnTo>
                    <a:lnTo>
                      <a:pt x="3845" y="14502"/>
                    </a:lnTo>
                    <a:lnTo>
                      <a:pt x="3675" y="14356"/>
                    </a:lnTo>
                    <a:lnTo>
                      <a:pt x="3626" y="14332"/>
                    </a:lnTo>
                    <a:lnTo>
                      <a:pt x="3577" y="14308"/>
                    </a:lnTo>
                    <a:lnTo>
                      <a:pt x="3529" y="14283"/>
                    </a:lnTo>
                    <a:lnTo>
                      <a:pt x="3480" y="14259"/>
                    </a:lnTo>
                    <a:lnTo>
                      <a:pt x="3431" y="14259"/>
                    </a:lnTo>
                    <a:lnTo>
                      <a:pt x="3407" y="14283"/>
                    </a:lnTo>
                    <a:lnTo>
                      <a:pt x="3383" y="14405"/>
                    </a:lnTo>
                    <a:lnTo>
                      <a:pt x="3358" y="14478"/>
                    </a:lnTo>
                    <a:lnTo>
                      <a:pt x="3383" y="14551"/>
                    </a:lnTo>
                    <a:lnTo>
                      <a:pt x="3407" y="14624"/>
                    </a:lnTo>
                    <a:lnTo>
                      <a:pt x="3456" y="14697"/>
                    </a:lnTo>
                    <a:lnTo>
                      <a:pt x="3577" y="14819"/>
                    </a:lnTo>
                    <a:lnTo>
                      <a:pt x="3675" y="14916"/>
                    </a:lnTo>
                    <a:lnTo>
                      <a:pt x="3772" y="14989"/>
                    </a:lnTo>
                    <a:lnTo>
                      <a:pt x="3894" y="15038"/>
                    </a:lnTo>
                    <a:lnTo>
                      <a:pt x="4015" y="15086"/>
                    </a:lnTo>
                    <a:lnTo>
                      <a:pt x="3796" y="15208"/>
                    </a:lnTo>
                    <a:lnTo>
                      <a:pt x="3748" y="15159"/>
                    </a:lnTo>
                    <a:lnTo>
                      <a:pt x="3529" y="14989"/>
                    </a:lnTo>
                    <a:lnTo>
                      <a:pt x="3310" y="14819"/>
                    </a:lnTo>
                    <a:lnTo>
                      <a:pt x="2920" y="14429"/>
                    </a:lnTo>
                    <a:lnTo>
                      <a:pt x="2555" y="14064"/>
                    </a:lnTo>
                    <a:lnTo>
                      <a:pt x="2385" y="13845"/>
                    </a:lnTo>
                    <a:lnTo>
                      <a:pt x="2239" y="13626"/>
                    </a:lnTo>
                    <a:lnTo>
                      <a:pt x="2409" y="13456"/>
                    </a:lnTo>
                    <a:lnTo>
                      <a:pt x="2555" y="13237"/>
                    </a:lnTo>
                    <a:lnTo>
                      <a:pt x="2799" y="12848"/>
                    </a:lnTo>
                    <a:lnTo>
                      <a:pt x="3212" y="12312"/>
                    </a:lnTo>
                    <a:lnTo>
                      <a:pt x="3626" y="11801"/>
                    </a:lnTo>
                    <a:lnTo>
                      <a:pt x="3626" y="11777"/>
                    </a:lnTo>
                    <a:lnTo>
                      <a:pt x="3723" y="11704"/>
                    </a:lnTo>
                    <a:lnTo>
                      <a:pt x="3748" y="11607"/>
                    </a:lnTo>
                    <a:lnTo>
                      <a:pt x="3772" y="11558"/>
                    </a:lnTo>
                    <a:lnTo>
                      <a:pt x="3748" y="11485"/>
                    </a:lnTo>
                    <a:lnTo>
                      <a:pt x="3723" y="11436"/>
                    </a:lnTo>
                    <a:lnTo>
                      <a:pt x="3675" y="11388"/>
                    </a:lnTo>
                    <a:lnTo>
                      <a:pt x="3529" y="11266"/>
                    </a:lnTo>
                    <a:lnTo>
                      <a:pt x="3407" y="11096"/>
                    </a:lnTo>
                    <a:lnTo>
                      <a:pt x="3164" y="10779"/>
                    </a:lnTo>
                    <a:lnTo>
                      <a:pt x="3018" y="10536"/>
                    </a:lnTo>
                    <a:lnTo>
                      <a:pt x="3018" y="10463"/>
                    </a:lnTo>
                    <a:lnTo>
                      <a:pt x="2993" y="10366"/>
                    </a:lnTo>
                    <a:lnTo>
                      <a:pt x="2945" y="10293"/>
                    </a:lnTo>
                    <a:lnTo>
                      <a:pt x="2872" y="10244"/>
                    </a:lnTo>
                    <a:lnTo>
                      <a:pt x="2774" y="10220"/>
                    </a:lnTo>
                    <a:lnTo>
                      <a:pt x="1704" y="10122"/>
                    </a:lnTo>
                    <a:lnTo>
                      <a:pt x="1144" y="10074"/>
                    </a:lnTo>
                    <a:lnTo>
                      <a:pt x="876" y="10025"/>
                    </a:lnTo>
                    <a:lnTo>
                      <a:pt x="633" y="9952"/>
                    </a:lnTo>
                    <a:lnTo>
                      <a:pt x="633" y="9830"/>
                    </a:lnTo>
                    <a:lnTo>
                      <a:pt x="609" y="9709"/>
                    </a:lnTo>
                    <a:lnTo>
                      <a:pt x="584" y="9587"/>
                    </a:lnTo>
                    <a:lnTo>
                      <a:pt x="560" y="9441"/>
                    </a:lnTo>
                    <a:lnTo>
                      <a:pt x="536" y="9052"/>
                    </a:lnTo>
                    <a:lnTo>
                      <a:pt x="560" y="8638"/>
                    </a:lnTo>
                    <a:lnTo>
                      <a:pt x="584" y="8395"/>
                    </a:lnTo>
                    <a:lnTo>
                      <a:pt x="609" y="8127"/>
                    </a:lnTo>
                    <a:lnTo>
                      <a:pt x="633" y="7835"/>
                    </a:lnTo>
                    <a:lnTo>
                      <a:pt x="633" y="7689"/>
                    </a:lnTo>
                    <a:lnTo>
                      <a:pt x="609" y="7567"/>
                    </a:lnTo>
                    <a:lnTo>
                      <a:pt x="803" y="7519"/>
                    </a:lnTo>
                    <a:lnTo>
                      <a:pt x="1217" y="7421"/>
                    </a:lnTo>
                    <a:lnTo>
                      <a:pt x="1095" y="7592"/>
                    </a:lnTo>
                    <a:lnTo>
                      <a:pt x="998" y="7762"/>
                    </a:lnTo>
                    <a:lnTo>
                      <a:pt x="876" y="8103"/>
                    </a:lnTo>
                    <a:lnTo>
                      <a:pt x="876" y="8151"/>
                    </a:lnTo>
                    <a:lnTo>
                      <a:pt x="876" y="8224"/>
                    </a:lnTo>
                    <a:lnTo>
                      <a:pt x="901" y="8273"/>
                    </a:lnTo>
                    <a:lnTo>
                      <a:pt x="925" y="8297"/>
                    </a:lnTo>
                    <a:lnTo>
                      <a:pt x="1022" y="8370"/>
                    </a:lnTo>
                    <a:lnTo>
                      <a:pt x="1144" y="8370"/>
                    </a:lnTo>
                    <a:lnTo>
                      <a:pt x="1193" y="8346"/>
                    </a:lnTo>
                    <a:lnTo>
                      <a:pt x="1217" y="8297"/>
                    </a:lnTo>
                    <a:lnTo>
                      <a:pt x="1290" y="8224"/>
                    </a:lnTo>
                    <a:lnTo>
                      <a:pt x="1363" y="7981"/>
                    </a:lnTo>
                    <a:lnTo>
                      <a:pt x="1460" y="7738"/>
                    </a:lnTo>
                    <a:lnTo>
                      <a:pt x="1558" y="7543"/>
                    </a:lnTo>
                    <a:lnTo>
                      <a:pt x="1655" y="7348"/>
                    </a:lnTo>
                    <a:lnTo>
                      <a:pt x="1850" y="7348"/>
                    </a:lnTo>
                    <a:lnTo>
                      <a:pt x="1752" y="7519"/>
                    </a:lnTo>
                    <a:lnTo>
                      <a:pt x="1655" y="7689"/>
                    </a:lnTo>
                    <a:lnTo>
                      <a:pt x="1606" y="7884"/>
                    </a:lnTo>
                    <a:lnTo>
                      <a:pt x="1558" y="8054"/>
                    </a:lnTo>
                    <a:lnTo>
                      <a:pt x="1558" y="8127"/>
                    </a:lnTo>
                    <a:lnTo>
                      <a:pt x="1558" y="8176"/>
                    </a:lnTo>
                    <a:lnTo>
                      <a:pt x="1606" y="8224"/>
                    </a:lnTo>
                    <a:lnTo>
                      <a:pt x="1655" y="8273"/>
                    </a:lnTo>
                    <a:lnTo>
                      <a:pt x="1728" y="8322"/>
                    </a:lnTo>
                    <a:lnTo>
                      <a:pt x="1801" y="8297"/>
                    </a:lnTo>
                    <a:lnTo>
                      <a:pt x="1898" y="8249"/>
                    </a:lnTo>
                    <a:lnTo>
                      <a:pt x="1923" y="8200"/>
                    </a:lnTo>
                    <a:lnTo>
                      <a:pt x="1947" y="8151"/>
                    </a:lnTo>
                    <a:lnTo>
                      <a:pt x="1996" y="7908"/>
                    </a:lnTo>
                    <a:lnTo>
                      <a:pt x="2093" y="7689"/>
                    </a:lnTo>
                    <a:lnTo>
                      <a:pt x="2166" y="7519"/>
                    </a:lnTo>
                    <a:lnTo>
                      <a:pt x="2239" y="7324"/>
                    </a:lnTo>
                    <a:lnTo>
                      <a:pt x="2409" y="7324"/>
                    </a:lnTo>
                    <a:lnTo>
                      <a:pt x="2361" y="7494"/>
                    </a:lnTo>
                    <a:lnTo>
                      <a:pt x="2239" y="7762"/>
                    </a:lnTo>
                    <a:lnTo>
                      <a:pt x="2215" y="7908"/>
                    </a:lnTo>
                    <a:lnTo>
                      <a:pt x="2190" y="8054"/>
                    </a:lnTo>
                    <a:lnTo>
                      <a:pt x="2215" y="8127"/>
                    </a:lnTo>
                    <a:lnTo>
                      <a:pt x="2239" y="8176"/>
                    </a:lnTo>
                    <a:lnTo>
                      <a:pt x="2288" y="8200"/>
                    </a:lnTo>
                    <a:lnTo>
                      <a:pt x="2336" y="8224"/>
                    </a:lnTo>
                    <a:lnTo>
                      <a:pt x="2385" y="8249"/>
                    </a:lnTo>
                    <a:lnTo>
                      <a:pt x="2434" y="8224"/>
                    </a:lnTo>
                    <a:lnTo>
                      <a:pt x="2482" y="8200"/>
                    </a:lnTo>
                    <a:lnTo>
                      <a:pt x="2507" y="8151"/>
                    </a:lnTo>
                    <a:lnTo>
                      <a:pt x="2555" y="8030"/>
                    </a:lnTo>
                    <a:lnTo>
                      <a:pt x="2580" y="7908"/>
                    </a:lnTo>
                    <a:lnTo>
                      <a:pt x="2628" y="7665"/>
                    </a:lnTo>
                    <a:lnTo>
                      <a:pt x="2677" y="7494"/>
                    </a:lnTo>
                    <a:lnTo>
                      <a:pt x="2701" y="7300"/>
                    </a:lnTo>
                    <a:lnTo>
                      <a:pt x="2847" y="7276"/>
                    </a:lnTo>
                    <a:lnTo>
                      <a:pt x="2920" y="7251"/>
                    </a:lnTo>
                    <a:lnTo>
                      <a:pt x="2969" y="7203"/>
                    </a:lnTo>
                    <a:lnTo>
                      <a:pt x="2993" y="7154"/>
                    </a:lnTo>
                    <a:lnTo>
                      <a:pt x="2993" y="7081"/>
                    </a:lnTo>
                    <a:lnTo>
                      <a:pt x="3042" y="7008"/>
                    </a:lnTo>
                    <a:lnTo>
                      <a:pt x="3066" y="6935"/>
                    </a:lnTo>
                    <a:lnTo>
                      <a:pt x="3066" y="6765"/>
                    </a:lnTo>
                    <a:lnTo>
                      <a:pt x="3115" y="6594"/>
                    </a:lnTo>
                    <a:lnTo>
                      <a:pt x="3212" y="6278"/>
                    </a:lnTo>
                    <a:lnTo>
                      <a:pt x="3456" y="5670"/>
                    </a:lnTo>
                    <a:lnTo>
                      <a:pt x="3553" y="5597"/>
                    </a:lnTo>
                    <a:lnTo>
                      <a:pt x="3602" y="5475"/>
                    </a:lnTo>
                    <a:lnTo>
                      <a:pt x="3602" y="5426"/>
                    </a:lnTo>
                    <a:lnTo>
                      <a:pt x="3602" y="5353"/>
                    </a:lnTo>
                    <a:lnTo>
                      <a:pt x="3577" y="5305"/>
                    </a:lnTo>
                    <a:lnTo>
                      <a:pt x="3529" y="5232"/>
                    </a:lnTo>
                    <a:lnTo>
                      <a:pt x="3139" y="4842"/>
                    </a:lnTo>
                    <a:lnTo>
                      <a:pt x="2799" y="4429"/>
                    </a:lnTo>
                    <a:lnTo>
                      <a:pt x="2434" y="4015"/>
                    </a:lnTo>
                    <a:lnTo>
                      <a:pt x="2069" y="3626"/>
                    </a:lnTo>
                    <a:lnTo>
                      <a:pt x="2263" y="3480"/>
                    </a:lnTo>
                    <a:lnTo>
                      <a:pt x="2458" y="3285"/>
                    </a:lnTo>
                    <a:lnTo>
                      <a:pt x="2799" y="2871"/>
                    </a:lnTo>
                    <a:lnTo>
                      <a:pt x="2993" y="2677"/>
                    </a:lnTo>
                    <a:lnTo>
                      <a:pt x="3164" y="2482"/>
                    </a:lnTo>
                    <a:lnTo>
                      <a:pt x="3383" y="2336"/>
                    </a:lnTo>
                    <a:lnTo>
                      <a:pt x="3504" y="2287"/>
                    </a:lnTo>
                    <a:lnTo>
                      <a:pt x="3626" y="2239"/>
                    </a:lnTo>
                    <a:lnTo>
                      <a:pt x="3723" y="2190"/>
                    </a:lnTo>
                    <a:lnTo>
                      <a:pt x="3577" y="2287"/>
                    </a:lnTo>
                    <a:lnTo>
                      <a:pt x="3431" y="2409"/>
                    </a:lnTo>
                    <a:lnTo>
                      <a:pt x="3261" y="2579"/>
                    </a:lnTo>
                    <a:lnTo>
                      <a:pt x="3188" y="2677"/>
                    </a:lnTo>
                    <a:lnTo>
                      <a:pt x="3139" y="2750"/>
                    </a:lnTo>
                    <a:lnTo>
                      <a:pt x="3091" y="2847"/>
                    </a:lnTo>
                    <a:lnTo>
                      <a:pt x="3091" y="2944"/>
                    </a:lnTo>
                    <a:lnTo>
                      <a:pt x="3115" y="3017"/>
                    </a:lnTo>
                    <a:lnTo>
                      <a:pt x="3164" y="3066"/>
                    </a:lnTo>
                    <a:lnTo>
                      <a:pt x="3212" y="3115"/>
                    </a:lnTo>
                    <a:lnTo>
                      <a:pt x="3310" y="3090"/>
                    </a:lnTo>
                    <a:lnTo>
                      <a:pt x="3383" y="3066"/>
                    </a:lnTo>
                    <a:lnTo>
                      <a:pt x="3431" y="3017"/>
                    </a:lnTo>
                    <a:lnTo>
                      <a:pt x="3553" y="2871"/>
                    </a:lnTo>
                    <a:lnTo>
                      <a:pt x="3675" y="2701"/>
                    </a:lnTo>
                    <a:lnTo>
                      <a:pt x="3845" y="2555"/>
                    </a:lnTo>
                    <a:lnTo>
                      <a:pt x="4064" y="2433"/>
                    </a:lnTo>
                    <a:lnTo>
                      <a:pt x="4161" y="2482"/>
                    </a:lnTo>
                    <a:lnTo>
                      <a:pt x="4015" y="2579"/>
                    </a:lnTo>
                    <a:lnTo>
                      <a:pt x="3894" y="2677"/>
                    </a:lnTo>
                    <a:lnTo>
                      <a:pt x="3772" y="2798"/>
                    </a:lnTo>
                    <a:lnTo>
                      <a:pt x="3650" y="2944"/>
                    </a:lnTo>
                    <a:lnTo>
                      <a:pt x="3602" y="3017"/>
                    </a:lnTo>
                    <a:lnTo>
                      <a:pt x="3577" y="3115"/>
                    </a:lnTo>
                    <a:lnTo>
                      <a:pt x="3553" y="3188"/>
                    </a:lnTo>
                    <a:lnTo>
                      <a:pt x="3553" y="3285"/>
                    </a:lnTo>
                    <a:lnTo>
                      <a:pt x="3577" y="3334"/>
                    </a:lnTo>
                    <a:lnTo>
                      <a:pt x="3602" y="3358"/>
                    </a:lnTo>
                    <a:lnTo>
                      <a:pt x="3675" y="3407"/>
                    </a:lnTo>
                    <a:lnTo>
                      <a:pt x="3772" y="3407"/>
                    </a:lnTo>
                    <a:lnTo>
                      <a:pt x="3869" y="3358"/>
                    </a:lnTo>
                    <a:lnTo>
                      <a:pt x="3942" y="3261"/>
                    </a:lnTo>
                    <a:lnTo>
                      <a:pt x="3991" y="3139"/>
                    </a:lnTo>
                    <a:lnTo>
                      <a:pt x="4088" y="3017"/>
                    </a:lnTo>
                    <a:lnTo>
                      <a:pt x="4210" y="2920"/>
                    </a:lnTo>
                    <a:lnTo>
                      <a:pt x="4453" y="2677"/>
                    </a:lnTo>
                    <a:lnTo>
                      <a:pt x="4551" y="2774"/>
                    </a:lnTo>
                    <a:lnTo>
                      <a:pt x="4697" y="2871"/>
                    </a:lnTo>
                    <a:lnTo>
                      <a:pt x="4453" y="3017"/>
                    </a:lnTo>
                    <a:lnTo>
                      <a:pt x="4259" y="3139"/>
                    </a:lnTo>
                    <a:lnTo>
                      <a:pt x="4064" y="3285"/>
                    </a:lnTo>
                    <a:lnTo>
                      <a:pt x="3894" y="3455"/>
                    </a:lnTo>
                    <a:lnTo>
                      <a:pt x="3845" y="3553"/>
                    </a:lnTo>
                    <a:lnTo>
                      <a:pt x="3796" y="3650"/>
                    </a:lnTo>
                    <a:lnTo>
                      <a:pt x="3796" y="3747"/>
                    </a:lnTo>
                    <a:lnTo>
                      <a:pt x="3821" y="3869"/>
                    </a:lnTo>
                    <a:lnTo>
                      <a:pt x="3894" y="3918"/>
                    </a:lnTo>
                    <a:lnTo>
                      <a:pt x="3967" y="3942"/>
                    </a:lnTo>
                    <a:lnTo>
                      <a:pt x="4064" y="3918"/>
                    </a:lnTo>
                    <a:lnTo>
                      <a:pt x="4088" y="3893"/>
                    </a:lnTo>
                    <a:lnTo>
                      <a:pt x="4113" y="3869"/>
                    </a:lnTo>
                    <a:lnTo>
                      <a:pt x="4210" y="3723"/>
                    </a:lnTo>
                    <a:lnTo>
                      <a:pt x="4307" y="3577"/>
                    </a:lnTo>
                    <a:lnTo>
                      <a:pt x="4429" y="3480"/>
                    </a:lnTo>
                    <a:lnTo>
                      <a:pt x="4575" y="3382"/>
                    </a:lnTo>
                    <a:lnTo>
                      <a:pt x="4794" y="3236"/>
                    </a:lnTo>
                    <a:lnTo>
                      <a:pt x="5013" y="3090"/>
                    </a:lnTo>
                    <a:lnTo>
                      <a:pt x="5305" y="3285"/>
                    </a:lnTo>
                    <a:lnTo>
                      <a:pt x="4989" y="3504"/>
                    </a:lnTo>
                    <a:lnTo>
                      <a:pt x="4843" y="3601"/>
                    </a:lnTo>
                    <a:lnTo>
                      <a:pt x="4697" y="3723"/>
                    </a:lnTo>
                    <a:lnTo>
                      <a:pt x="4551" y="3869"/>
                    </a:lnTo>
                    <a:lnTo>
                      <a:pt x="4526" y="3942"/>
                    </a:lnTo>
                    <a:lnTo>
                      <a:pt x="4502" y="4015"/>
                    </a:lnTo>
                    <a:lnTo>
                      <a:pt x="4526" y="4064"/>
                    </a:lnTo>
                    <a:lnTo>
                      <a:pt x="4551" y="4112"/>
                    </a:lnTo>
                    <a:lnTo>
                      <a:pt x="4599" y="4137"/>
                    </a:lnTo>
                    <a:lnTo>
                      <a:pt x="4672" y="4137"/>
                    </a:lnTo>
                    <a:lnTo>
                      <a:pt x="4721" y="4112"/>
                    </a:lnTo>
                    <a:lnTo>
                      <a:pt x="4770" y="4064"/>
                    </a:lnTo>
                    <a:lnTo>
                      <a:pt x="4867" y="3966"/>
                    </a:lnTo>
                    <a:lnTo>
                      <a:pt x="5013" y="3845"/>
                    </a:lnTo>
                    <a:lnTo>
                      <a:pt x="5183" y="3723"/>
                    </a:lnTo>
                    <a:lnTo>
                      <a:pt x="5354" y="3601"/>
                    </a:lnTo>
                    <a:lnTo>
                      <a:pt x="5548" y="3455"/>
                    </a:lnTo>
                    <a:lnTo>
                      <a:pt x="5597" y="3504"/>
                    </a:lnTo>
                    <a:lnTo>
                      <a:pt x="5694" y="3528"/>
                    </a:lnTo>
                    <a:lnTo>
                      <a:pt x="5767" y="3528"/>
                    </a:lnTo>
                    <a:lnTo>
                      <a:pt x="5840" y="3480"/>
                    </a:lnTo>
                    <a:lnTo>
                      <a:pt x="5889" y="3407"/>
                    </a:lnTo>
                    <a:lnTo>
                      <a:pt x="6181" y="3285"/>
                    </a:lnTo>
                    <a:lnTo>
                      <a:pt x="6449" y="3188"/>
                    </a:lnTo>
                    <a:lnTo>
                      <a:pt x="6765" y="3090"/>
                    </a:lnTo>
                    <a:lnTo>
                      <a:pt x="7033" y="3017"/>
                    </a:lnTo>
                    <a:lnTo>
                      <a:pt x="7106" y="2993"/>
                    </a:lnTo>
                    <a:lnTo>
                      <a:pt x="7154" y="2969"/>
                    </a:lnTo>
                    <a:lnTo>
                      <a:pt x="7203" y="2896"/>
                    </a:lnTo>
                    <a:lnTo>
                      <a:pt x="7227" y="2847"/>
                    </a:lnTo>
                    <a:lnTo>
                      <a:pt x="7276" y="2701"/>
                    </a:lnTo>
                    <a:lnTo>
                      <a:pt x="7325" y="2531"/>
                    </a:lnTo>
                    <a:lnTo>
                      <a:pt x="7373" y="2190"/>
                    </a:lnTo>
                    <a:lnTo>
                      <a:pt x="7398" y="1509"/>
                    </a:lnTo>
                    <a:lnTo>
                      <a:pt x="7495" y="998"/>
                    </a:lnTo>
                    <a:lnTo>
                      <a:pt x="7519" y="730"/>
                    </a:lnTo>
                    <a:lnTo>
                      <a:pt x="7519" y="608"/>
                    </a:lnTo>
                    <a:lnTo>
                      <a:pt x="7519" y="487"/>
                    </a:lnTo>
                    <a:close/>
                    <a:moveTo>
                      <a:pt x="8030" y="0"/>
                    </a:moveTo>
                    <a:lnTo>
                      <a:pt x="7641" y="49"/>
                    </a:lnTo>
                    <a:lnTo>
                      <a:pt x="7471" y="73"/>
                    </a:lnTo>
                    <a:lnTo>
                      <a:pt x="7300" y="122"/>
                    </a:lnTo>
                    <a:lnTo>
                      <a:pt x="7252" y="146"/>
                    </a:lnTo>
                    <a:lnTo>
                      <a:pt x="7203" y="195"/>
                    </a:lnTo>
                    <a:lnTo>
                      <a:pt x="7179" y="243"/>
                    </a:lnTo>
                    <a:lnTo>
                      <a:pt x="7179" y="292"/>
                    </a:lnTo>
                    <a:lnTo>
                      <a:pt x="7106" y="414"/>
                    </a:lnTo>
                    <a:lnTo>
                      <a:pt x="7033" y="535"/>
                    </a:lnTo>
                    <a:lnTo>
                      <a:pt x="6984" y="681"/>
                    </a:lnTo>
                    <a:lnTo>
                      <a:pt x="6960" y="827"/>
                    </a:lnTo>
                    <a:lnTo>
                      <a:pt x="6935" y="1168"/>
                    </a:lnTo>
                    <a:lnTo>
                      <a:pt x="6887" y="1436"/>
                    </a:lnTo>
                    <a:lnTo>
                      <a:pt x="6789" y="2020"/>
                    </a:lnTo>
                    <a:lnTo>
                      <a:pt x="6765" y="2312"/>
                    </a:lnTo>
                    <a:lnTo>
                      <a:pt x="6765" y="2604"/>
                    </a:lnTo>
                    <a:lnTo>
                      <a:pt x="6497" y="2701"/>
                    </a:lnTo>
                    <a:lnTo>
                      <a:pt x="6230" y="2798"/>
                    </a:lnTo>
                    <a:lnTo>
                      <a:pt x="5719" y="3042"/>
                    </a:lnTo>
                    <a:lnTo>
                      <a:pt x="4770" y="2385"/>
                    </a:lnTo>
                    <a:lnTo>
                      <a:pt x="4551" y="2214"/>
                    </a:lnTo>
                    <a:lnTo>
                      <a:pt x="4283" y="2020"/>
                    </a:lnTo>
                    <a:lnTo>
                      <a:pt x="4113" y="1922"/>
                    </a:lnTo>
                    <a:lnTo>
                      <a:pt x="3967" y="1874"/>
                    </a:lnTo>
                    <a:lnTo>
                      <a:pt x="3845" y="1825"/>
                    </a:lnTo>
                    <a:lnTo>
                      <a:pt x="3699" y="1825"/>
                    </a:lnTo>
                    <a:lnTo>
                      <a:pt x="3626" y="1776"/>
                    </a:lnTo>
                    <a:lnTo>
                      <a:pt x="3553" y="1776"/>
                    </a:lnTo>
                    <a:lnTo>
                      <a:pt x="3504" y="1801"/>
                    </a:lnTo>
                    <a:lnTo>
                      <a:pt x="3358" y="1849"/>
                    </a:lnTo>
                    <a:lnTo>
                      <a:pt x="3237" y="1898"/>
                    </a:lnTo>
                    <a:lnTo>
                      <a:pt x="2993" y="2068"/>
                    </a:lnTo>
                    <a:lnTo>
                      <a:pt x="2774" y="2287"/>
                    </a:lnTo>
                    <a:lnTo>
                      <a:pt x="2580" y="2506"/>
                    </a:lnTo>
                    <a:lnTo>
                      <a:pt x="2117" y="2969"/>
                    </a:lnTo>
                    <a:lnTo>
                      <a:pt x="1923" y="3212"/>
                    </a:lnTo>
                    <a:lnTo>
                      <a:pt x="1728" y="3455"/>
                    </a:lnTo>
                    <a:lnTo>
                      <a:pt x="1655" y="3504"/>
                    </a:lnTo>
                    <a:lnTo>
                      <a:pt x="1606" y="3553"/>
                    </a:lnTo>
                    <a:lnTo>
                      <a:pt x="1582" y="3601"/>
                    </a:lnTo>
                    <a:lnTo>
                      <a:pt x="1606" y="3699"/>
                    </a:lnTo>
                    <a:lnTo>
                      <a:pt x="1728" y="3942"/>
                    </a:lnTo>
                    <a:lnTo>
                      <a:pt x="1898" y="4161"/>
                    </a:lnTo>
                    <a:lnTo>
                      <a:pt x="2263" y="4599"/>
                    </a:lnTo>
                    <a:lnTo>
                      <a:pt x="2628" y="5110"/>
                    </a:lnTo>
                    <a:lnTo>
                      <a:pt x="2847" y="5329"/>
                    </a:lnTo>
                    <a:lnTo>
                      <a:pt x="3066" y="5548"/>
                    </a:lnTo>
                    <a:lnTo>
                      <a:pt x="2969" y="5670"/>
                    </a:lnTo>
                    <a:lnTo>
                      <a:pt x="2920" y="5791"/>
                    </a:lnTo>
                    <a:lnTo>
                      <a:pt x="2799" y="6035"/>
                    </a:lnTo>
                    <a:lnTo>
                      <a:pt x="2653" y="6400"/>
                    </a:lnTo>
                    <a:lnTo>
                      <a:pt x="2604" y="6594"/>
                    </a:lnTo>
                    <a:lnTo>
                      <a:pt x="2580" y="6813"/>
                    </a:lnTo>
                    <a:lnTo>
                      <a:pt x="2288" y="6813"/>
                    </a:lnTo>
                    <a:lnTo>
                      <a:pt x="1971" y="6838"/>
                    </a:lnTo>
                    <a:lnTo>
                      <a:pt x="1387" y="6935"/>
                    </a:lnTo>
                    <a:lnTo>
                      <a:pt x="1144" y="6984"/>
                    </a:lnTo>
                    <a:lnTo>
                      <a:pt x="828" y="7057"/>
                    </a:lnTo>
                    <a:lnTo>
                      <a:pt x="682" y="7105"/>
                    </a:lnTo>
                    <a:lnTo>
                      <a:pt x="536" y="7178"/>
                    </a:lnTo>
                    <a:lnTo>
                      <a:pt x="438" y="7251"/>
                    </a:lnTo>
                    <a:lnTo>
                      <a:pt x="365" y="7348"/>
                    </a:lnTo>
                    <a:lnTo>
                      <a:pt x="292" y="7373"/>
                    </a:lnTo>
                    <a:lnTo>
                      <a:pt x="244" y="7397"/>
                    </a:lnTo>
                    <a:lnTo>
                      <a:pt x="195" y="7446"/>
                    </a:lnTo>
                    <a:lnTo>
                      <a:pt x="171" y="7494"/>
                    </a:lnTo>
                    <a:lnTo>
                      <a:pt x="122" y="7640"/>
                    </a:lnTo>
                    <a:lnTo>
                      <a:pt x="98" y="7932"/>
                    </a:lnTo>
                    <a:lnTo>
                      <a:pt x="25" y="8857"/>
                    </a:lnTo>
                    <a:lnTo>
                      <a:pt x="0" y="9149"/>
                    </a:lnTo>
                    <a:lnTo>
                      <a:pt x="25" y="9514"/>
                    </a:lnTo>
                    <a:lnTo>
                      <a:pt x="49" y="9709"/>
                    </a:lnTo>
                    <a:lnTo>
                      <a:pt x="98" y="9879"/>
                    </a:lnTo>
                    <a:lnTo>
                      <a:pt x="171" y="10001"/>
                    </a:lnTo>
                    <a:lnTo>
                      <a:pt x="219" y="10049"/>
                    </a:lnTo>
                    <a:lnTo>
                      <a:pt x="268" y="10098"/>
                    </a:lnTo>
                    <a:lnTo>
                      <a:pt x="268" y="10171"/>
                    </a:lnTo>
                    <a:lnTo>
                      <a:pt x="292" y="10220"/>
                    </a:lnTo>
                    <a:lnTo>
                      <a:pt x="317" y="10268"/>
                    </a:lnTo>
                    <a:lnTo>
                      <a:pt x="390" y="10317"/>
                    </a:lnTo>
                    <a:lnTo>
                      <a:pt x="633" y="10414"/>
                    </a:lnTo>
                    <a:lnTo>
                      <a:pt x="925" y="10487"/>
                    </a:lnTo>
                    <a:lnTo>
                      <a:pt x="1193" y="10560"/>
                    </a:lnTo>
                    <a:lnTo>
                      <a:pt x="1485" y="10609"/>
                    </a:lnTo>
                    <a:lnTo>
                      <a:pt x="2069" y="10658"/>
                    </a:lnTo>
                    <a:lnTo>
                      <a:pt x="2653" y="10706"/>
                    </a:lnTo>
                    <a:lnTo>
                      <a:pt x="2750" y="10877"/>
                    </a:lnTo>
                    <a:lnTo>
                      <a:pt x="2823" y="11047"/>
                    </a:lnTo>
                    <a:lnTo>
                      <a:pt x="3018" y="11363"/>
                    </a:lnTo>
                    <a:lnTo>
                      <a:pt x="3261" y="11655"/>
                    </a:lnTo>
                    <a:lnTo>
                      <a:pt x="3066" y="11850"/>
                    </a:lnTo>
                    <a:lnTo>
                      <a:pt x="2872" y="12045"/>
                    </a:lnTo>
                    <a:lnTo>
                      <a:pt x="2507" y="12483"/>
                    </a:lnTo>
                    <a:lnTo>
                      <a:pt x="2117" y="12994"/>
                    </a:lnTo>
                    <a:lnTo>
                      <a:pt x="1947" y="13213"/>
                    </a:lnTo>
                    <a:lnTo>
                      <a:pt x="1874" y="13334"/>
                    </a:lnTo>
                    <a:lnTo>
                      <a:pt x="1825" y="13456"/>
                    </a:lnTo>
                    <a:lnTo>
                      <a:pt x="1825" y="13553"/>
                    </a:lnTo>
                    <a:lnTo>
                      <a:pt x="1850" y="13626"/>
                    </a:lnTo>
                    <a:lnTo>
                      <a:pt x="1850" y="13748"/>
                    </a:lnTo>
                    <a:lnTo>
                      <a:pt x="1874" y="13894"/>
                    </a:lnTo>
                    <a:lnTo>
                      <a:pt x="1947" y="14016"/>
                    </a:lnTo>
                    <a:lnTo>
                      <a:pt x="2020" y="14162"/>
                    </a:lnTo>
                    <a:lnTo>
                      <a:pt x="2215" y="14381"/>
                    </a:lnTo>
                    <a:lnTo>
                      <a:pt x="2385" y="14600"/>
                    </a:lnTo>
                    <a:lnTo>
                      <a:pt x="2653" y="14867"/>
                    </a:lnTo>
                    <a:lnTo>
                      <a:pt x="2920" y="15135"/>
                    </a:lnTo>
                    <a:lnTo>
                      <a:pt x="3188" y="15378"/>
                    </a:lnTo>
                    <a:lnTo>
                      <a:pt x="3504" y="15597"/>
                    </a:lnTo>
                    <a:lnTo>
                      <a:pt x="3553" y="15646"/>
                    </a:lnTo>
                    <a:lnTo>
                      <a:pt x="3675" y="15646"/>
                    </a:lnTo>
                    <a:lnTo>
                      <a:pt x="3723" y="15621"/>
                    </a:lnTo>
                    <a:lnTo>
                      <a:pt x="3845" y="15646"/>
                    </a:lnTo>
                    <a:lnTo>
                      <a:pt x="3967" y="15621"/>
                    </a:lnTo>
                    <a:lnTo>
                      <a:pt x="4113" y="15573"/>
                    </a:lnTo>
                    <a:lnTo>
                      <a:pt x="4234" y="15524"/>
                    </a:lnTo>
                    <a:lnTo>
                      <a:pt x="4478" y="15378"/>
                    </a:lnTo>
                    <a:lnTo>
                      <a:pt x="4697" y="15232"/>
                    </a:lnTo>
                    <a:lnTo>
                      <a:pt x="4964" y="14989"/>
                    </a:lnTo>
                    <a:lnTo>
                      <a:pt x="5232" y="14746"/>
                    </a:lnTo>
                    <a:lnTo>
                      <a:pt x="5743" y="14210"/>
                    </a:lnTo>
                    <a:lnTo>
                      <a:pt x="5865" y="14308"/>
                    </a:lnTo>
                    <a:lnTo>
                      <a:pt x="5986" y="14381"/>
                    </a:lnTo>
                    <a:lnTo>
                      <a:pt x="6254" y="14502"/>
                    </a:lnTo>
                    <a:lnTo>
                      <a:pt x="6595" y="14648"/>
                    </a:lnTo>
                    <a:lnTo>
                      <a:pt x="6789" y="14697"/>
                    </a:lnTo>
                    <a:lnTo>
                      <a:pt x="6887" y="14721"/>
                    </a:lnTo>
                    <a:lnTo>
                      <a:pt x="6984" y="14721"/>
                    </a:lnTo>
                    <a:lnTo>
                      <a:pt x="7033" y="14940"/>
                    </a:lnTo>
                    <a:lnTo>
                      <a:pt x="7081" y="15135"/>
                    </a:lnTo>
                    <a:lnTo>
                      <a:pt x="7154" y="15573"/>
                    </a:lnTo>
                    <a:lnTo>
                      <a:pt x="7203" y="16035"/>
                    </a:lnTo>
                    <a:lnTo>
                      <a:pt x="7203" y="16278"/>
                    </a:lnTo>
                    <a:lnTo>
                      <a:pt x="7203" y="16546"/>
                    </a:lnTo>
                    <a:lnTo>
                      <a:pt x="7227" y="16692"/>
                    </a:lnTo>
                    <a:lnTo>
                      <a:pt x="7252" y="16814"/>
                    </a:lnTo>
                    <a:lnTo>
                      <a:pt x="7325" y="16911"/>
                    </a:lnTo>
                    <a:lnTo>
                      <a:pt x="7398" y="16984"/>
                    </a:lnTo>
                    <a:lnTo>
                      <a:pt x="7422" y="17008"/>
                    </a:lnTo>
                    <a:lnTo>
                      <a:pt x="7471" y="17057"/>
                    </a:lnTo>
                    <a:lnTo>
                      <a:pt x="7568" y="17130"/>
                    </a:lnTo>
                    <a:lnTo>
                      <a:pt x="7690" y="17179"/>
                    </a:lnTo>
                    <a:lnTo>
                      <a:pt x="7811" y="17203"/>
                    </a:lnTo>
                    <a:lnTo>
                      <a:pt x="7957" y="17227"/>
                    </a:lnTo>
                    <a:lnTo>
                      <a:pt x="8249" y="17227"/>
                    </a:lnTo>
                    <a:lnTo>
                      <a:pt x="8492" y="17203"/>
                    </a:lnTo>
                    <a:lnTo>
                      <a:pt x="9198" y="17179"/>
                    </a:lnTo>
                    <a:lnTo>
                      <a:pt x="9904" y="17154"/>
                    </a:lnTo>
                    <a:lnTo>
                      <a:pt x="10001" y="17130"/>
                    </a:lnTo>
                    <a:lnTo>
                      <a:pt x="10098" y="17081"/>
                    </a:lnTo>
                    <a:lnTo>
                      <a:pt x="10147" y="16984"/>
                    </a:lnTo>
                    <a:lnTo>
                      <a:pt x="10147" y="16887"/>
                    </a:lnTo>
                    <a:lnTo>
                      <a:pt x="10171" y="16862"/>
                    </a:lnTo>
                    <a:lnTo>
                      <a:pt x="10269" y="16741"/>
                    </a:lnTo>
                    <a:lnTo>
                      <a:pt x="10317" y="16619"/>
                    </a:lnTo>
                    <a:lnTo>
                      <a:pt x="10366" y="16473"/>
                    </a:lnTo>
                    <a:lnTo>
                      <a:pt x="10390" y="16327"/>
                    </a:lnTo>
                    <a:lnTo>
                      <a:pt x="10463" y="15719"/>
                    </a:lnTo>
                    <a:lnTo>
                      <a:pt x="10561" y="15159"/>
                    </a:lnTo>
                    <a:lnTo>
                      <a:pt x="10561" y="14892"/>
                    </a:lnTo>
                    <a:lnTo>
                      <a:pt x="10561" y="14600"/>
                    </a:lnTo>
                    <a:lnTo>
                      <a:pt x="10707" y="14624"/>
                    </a:lnTo>
                    <a:lnTo>
                      <a:pt x="10877" y="14600"/>
                    </a:lnTo>
                    <a:lnTo>
                      <a:pt x="11169" y="14527"/>
                    </a:lnTo>
                    <a:lnTo>
                      <a:pt x="11291" y="14502"/>
                    </a:lnTo>
                    <a:lnTo>
                      <a:pt x="11437" y="14429"/>
                    </a:lnTo>
                    <a:lnTo>
                      <a:pt x="11583" y="14356"/>
                    </a:lnTo>
                    <a:lnTo>
                      <a:pt x="11680" y="14235"/>
                    </a:lnTo>
                    <a:lnTo>
                      <a:pt x="11826" y="14405"/>
                    </a:lnTo>
                    <a:lnTo>
                      <a:pt x="11996" y="14527"/>
                    </a:lnTo>
                    <a:lnTo>
                      <a:pt x="12313" y="14770"/>
                    </a:lnTo>
                    <a:lnTo>
                      <a:pt x="12897" y="15208"/>
                    </a:lnTo>
                    <a:lnTo>
                      <a:pt x="13505" y="15621"/>
                    </a:lnTo>
                    <a:lnTo>
                      <a:pt x="13578" y="15646"/>
                    </a:lnTo>
                    <a:lnTo>
                      <a:pt x="13651" y="15670"/>
                    </a:lnTo>
                    <a:lnTo>
                      <a:pt x="13724" y="15646"/>
                    </a:lnTo>
                    <a:lnTo>
                      <a:pt x="13797" y="15621"/>
                    </a:lnTo>
                    <a:lnTo>
                      <a:pt x="13846" y="15597"/>
                    </a:lnTo>
                    <a:lnTo>
                      <a:pt x="13870" y="15524"/>
                    </a:lnTo>
                    <a:lnTo>
                      <a:pt x="13919" y="15476"/>
                    </a:lnTo>
                    <a:lnTo>
                      <a:pt x="13919" y="15403"/>
                    </a:lnTo>
                    <a:lnTo>
                      <a:pt x="14138" y="15232"/>
                    </a:lnTo>
                    <a:lnTo>
                      <a:pt x="14332" y="15038"/>
                    </a:lnTo>
                    <a:lnTo>
                      <a:pt x="14722" y="14624"/>
                    </a:lnTo>
                    <a:lnTo>
                      <a:pt x="15208" y="14162"/>
                    </a:lnTo>
                    <a:lnTo>
                      <a:pt x="15427" y="13894"/>
                    </a:lnTo>
                    <a:lnTo>
                      <a:pt x="15622" y="13651"/>
                    </a:lnTo>
                    <a:lnTo>
                      <a:pt x="15671" y="13553"/>
                    </a:lnTo>
                    <a:lnTo>
                      <a:pt x="15671" y="13480"/>
                    </a:lnTo>
                    <a:lnTo>
                      <a:pt x="15695" y="13383"/>
                    </a:lnTo>
                    <a:lnTo>
                      <a:pt x="15671" y="13261"/>
                    </a:lnTo>
                    <a:lnTo>
                      <a:pt x="15500" y="12969"/>
                    </a:lnTo>
                    <a:lnTo>
                      <a:pt x="15330" y="12702"/>
                    </a:lnTo>
                    <a:lnTo>
                      <a:pt x="14941" y="12191"/>
                    </a:lnTo>
                    <a:lnTo>
                      <a:pt x="14795" y="11996"/>
                    </a:lnTo>
                    <a:lnTo>
                      <a:pt x="14649" y="11801"/>
                    </a:lnTo>
                    <a:lnTo>
                      <a:pt x="14454" y="11655"/>
                    </a:lnTo>
                    <a:lnTo>
                      <a:pt x="14259" y="11509"/>
                    </a:lnTo>
                    <a:lnTo>
                      <a:pt x="14430" y="11266"/>
                    </a:lnTo>
                    <a:lnTo>
                      <a:pt x="14576" y="10998"/>
                    </a:lnTo>
                    <a:lnTo>
                      <a:pt x="14673" y="10706"/>
                    </a:lnTo>
                    <a:lnTo>
                      <a:pt x="14722" y="10414"/>
                    </a:lnTo>
                    <a:lnTo>
                      <a:pt x="14843" y="10463"/>
                    </a:lnTo>
                    <a:lnTo>
                      <a:pt x="14965" y="10463"/>
                    </a:lnTo>
                    <a:lnTo>
                      <a:pt x="15257" y="10487"/>
                    </a:lnTo>
                    <a:lnTo>
                      <a:pt x="15768" y="10439"/>
                    </a:lnTo>
                    <a:lnTo>
                      <a:pt x="16352" y="10414"/>
                    </a:lnTo>
                    <a:lnTo>
                      <a:pt x="16619" y="10390"/>
                    </a:lnTo>
                    <a:lnTo>
                      <a:pt x="16911" y="10366"/>
                    </a:lnTo>
                    <a:lnTo>
                      <a:pt x="16984" y="10341"/>
                    </a:lnTo>
                    <a:lnTo>
                      <a:pt x="17057" y="10293"/>
                    </a:lnTo>
                    <a:lnTo>
                      <a:pt x="17082" y="10220"/>
                    </a:lnTo>
                    <a:lnTo>
                      <a:pt x="17106" y="10171"/>
                    </a:lnTo>
                    <a:lnTo>
                      <a:pt x="17179" y="10122"/>
                    </a:lnTo>
                    <a:lnTo>
                      <a:pt x="17252" y="10074"/>
                    </a:lnTo>
                    <a:lnTo>
                      <a:pt x="17301" y="10001"/>
                    </a:lnTo>
                    <a:lnTo>
                      <a:pt x="17301" y="9928"/>
                    </a:lnTo>
                    <a:lnTo>
                      <a:pt x="17301" y="8784"/>
                    </a:lnTo>
                    <a:lnTo>
                      <a:pt x="17301" y="8224"/>
                    </a:lnTo>
                    <a:lnTo>
                      <a:pt x="17252" y="7665"/>
                    </a:lnTo>
                    <a:lnTo>
                      <a:pt x="17228" y="7567"/>
                    </a:lnTo>
                    <a:lnTo>
                      <a:pt x="17155" y="7519"/>
                    </a:lnTo>
                    <a:lnTo>
                      <a:pt x="17082" y="7470"/>
                    </a:lnTo>
                    <a:lnTo>
                      <a:pt x="17009" y="7446"/>
                    </a:lnTo>
                    <a:lnTo>
                      <a:pt x="16960" y="7300"/>
                    </a:lnTo>
                    <a:lnTo>
                      <a:pt x="16863" y="7203"/>
                    </a:lnTo>
                    <a:lnTo>
                      <a:pt x="16741" y="7130"/>
                    </a:lnTo>
                    <a:lnTo>
                      <a:pt x="16619" y="7057"/>
                    </a:lnTo>
                    <a:lnTo>
                      <a:pt x="16473" y="7008"/>
                    </a:lnTo>
                    <a:lnTo>
                      <a:pt x="16303" y="6984"/>
                    </a:lnTo>
                    <a:lnTo>
                      <a:pt x="16035" y="6935"/>
                    </a:lnTo>
                    <a:lnTo>
                      <a:pt x="15427" y="6862"/>
                    </a:lnTo>
                    <a:lnTo>
                      <a:pt x="15087" y="6838"/>
                    </a:lnTo>
                    <a:lnTo>
                      <a:pt x="14795" y="6838"/>
                    </a:lnTo>
                    <a:lnTo>
                      <a:pt x="14770" y="6667"/>
                    </a:lnTo>
                    <a:lnTo>
                      <a:pt x="14770" y="6521"/>
                    </a:lnTo>
                    <a:lnTo>
                      <a:pt x="14697" y="6181"/>
                    </a:lnTo>
                    <a:lnTo>
                      <a:pt x="14673" y="6010"/>
                    </a:lnTo>
                    <a:lnTo>
                      <a:pt x="14600" y="5816"/>
                    </a:lnTo>
                    <a:lnTo>
                      <a:pt x="14527" y="5621"/>
                    </a:lnTo>
                    <a:lnTo>
                      <a:pt x="14430" y="5451"/>
                    </a:lnTo>
                    <a:lnTo>
                      <a:pt x="14576" y="5256"/>
                    </a:lnTo>
                    <a:lnTo>
                      <a:pt x="14697" y="5086"/>
                    </a:lnTo>
                    <a:lnTo>
                      <a:pt x="15111" y="4477"/>
                    </a:lnTo>
                    <a:lnTo>
                      <a:pt x="15354" y="4185"/>
                    </a:lnTo>
                    <a:lnTo>
                      <a:pt x="15598" y="3893"/>
                    </a:lnTo>
                    <a:lnTo>
                      <a:pt x="15646" y="3845"/>
                    </a:lnTo>
                    <a:lnTo>
                      <a:pt x="15671" y="3796"/>
                    </a:lnTo>
                    <a:lnTo>
                      <a:pt x="15671" y="3723"/>
                    </a:lnTo>
                    <a:lnTo>
                      <a:pt x="15671" y="3650"/>
                    </a:lnTo>
                    <a:lnTo>
                      <a:pt x="15646" y="3601"/>
                    </a:lnTo>
                    <a:lnTo>
                      <a:pt x="15646" y="3528"/>
                    </a:lnTo>
                    <a:lnTo>
                      <a:pt x="15646" y="3431"/>
                    </a:lnTo>
                    <a:lnTo>
                      <a:pt x="15622" y="3382"/>
                    </a:lnTo>
                    <a:lnTo>
                      <a:pt x="15549" y="3236"/>
                    </a:lnTo>
                    <a:lnTo>
                      <a:pt x="15354" y="2993"/>
                    </a:lnTo>
                    <a:lnTo>
                      <a:pt x="15062" y="2677"/>
                    </a:lnTo>
                    <a:lnTo>
                      <a:pt x="14746" y="2385"/>
                    </a:lnTo>
                    <a:lnTo>
                      <a:pt x="14503" y="2190"/>
                    </a:lnTo>
                    <a:lnTo>
                      <a:pt x="14235" y="1971"/>
                    </a:lnTo>
                    <a:lnTo>
                      <a:pt x="14065" y="1874"/>
                    </a:lnTo>
                    <a:lnTo>
                      <a:pt x="13919" y="1825"/>
                    </a:lnTo>
                    <a:lnTo>
                      <a:pt x="13748" y="1801"/>
                    </a:lnTo>
                    <a:lnTo>
                      <a:pt x="13554" y="1801"/>
                    </a:lnTo>
                    <a:lnTo>
                      <a:pt x="13481" y="1825"/>
                    </a:lnTo>
                    <a:lnTo>
                      <a:pt x="13189" y="1971"/>
                    </a:lnTo>
                    <a:lnTo>
                      <a:pt x="12921" y="2117"/>
                    </a:lnTo>
                    <a:lnTo>
                      <a:pt x="12653" y="2312"/>
                    </a:lnTo>
                    <a:lnTo>
                      <a:pt x="12410" y="2506"/>
                    </a:lnTo>
                    <a:lnTo>
                      <a:pt x="12094" y="2725"/>
                    </a:lnTo>
                    <a:lnTo>
                      <a:pt x="11923" y="2847"/>
                    </a:lnTo>
                    <a:lnTo>
                      <a:pt x="11777" y="2993"/>
                    </a:lnTo>
                    <a:lnTo>
                      <a:pt x="11558" y="2847"/>
                    </a:lnTo>
                    <a:lnTo>
                      <a:pt x="11291" y="2750"/>
                    </a:lnTo>
                    <a:lnTo>
                      <a:pt x="11023" y="2652"/>
                    </a:lnTo>
                    <a:lnTo>
                      <a:pt x="10755" y="2628"/>
                    </a:lnTo>
                    <a:lnTo>
                      <a:pt x="10755" y="2604"/>
                    </a:lnTo>
                    <a:lnTo>
                      <a:pt x="10682" y="2458"/>
                    </a:lnTo>
                    <a:lnTo>
                      <a:pt x="10634" y="2287"/>
                    </a:lnTo>
                    <a:lnTo>
                      <a:pt x="10561" y="1922"/>
                    </a:lnTo>
                    <a:lnTo>
                      <a:pt x="10585" y="1922"/>
                    </a:lnTo>
                    <a:lnTo>
                      <a:pt x="10609" y="1874"/>
                    </a:lnTo>
                    <a:lnTo>
                      <a:pt x="10609" y="1825"/>
                    </a:lnTo>
                    <a:lnTo>
                      <a:pt x="10585" y="1752"/>
                    </a:lnTo>
                    <a:lnTo>
                      <a:pt x="10536" y="1703"/>
                    </a:lnTo>
                    <a:lnTo>
                      <a:pt x="10463" y="1095"/>
                    </a:lnTo>
                    <a:lnTo>
                      <a:pt x="10439" y="779"/>
                    </a:lnTo>
                    <a:lnTo>
                      <a:pt x="10366" y="487"/>
                    </a:lnTo>
                    <a:lnTo>
                      <a:pt x="10390" y="438"/>
                    </a:lnTo>
                    <a:lnTo>
                      <a:pt x="10415" y="389"/>
                    </a:lnTo>
                    <a:lnTo>
                      <a:pt x="10439" y="316"/>
                    </a:lnTo>
                    <a:lnTo>
                      <a:pt x="10415" y="268"/>
                    </a:lnTo>
                    <a:lnTo>
                      <a:pt x="10390" y="195"/>
                    </a:lnTo>
                    <a:lnTo>
                      <a:pt x="10342" y="146"/>
                    </a:lnTo>
                    <a:lnTo>
                      <a:pt x="10293" y="122"/>
                    </a:lnTo>
                    <a:lnTo>
                      <a:pt x="10196" y="97"/>
                    </a:lnTo>
                    <a:lnTo>
                      <a:pt x="9855" y="73"/>
                    </a:lnTo>
                    <a:lnTo>
                      <a:pt x="9490" y="49"/>
                    </a:lnTo>
                    <a:lnTo>
                      <a:pt x="8760" y="49"/>
                    </a:lnTo>
                    <a:lnTo>
                      <a:pt x="8395" y="24"/>
                    </a:lnTo>
                    <a:lnTo>
                      <a:pt x="80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524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 animBg="1"/>
      <p:bldP spid="12" grpId="0" build="p"/>
      <p:bldP spid="40" grpId="0" animBg="1"/>
      <p:bldP spid="41" grpId="0" animBg="1"/>
      <p:bldP spid="48" grpId="0"/>
      <p:bldP spid="66" grpId="0" animBg="1"/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96CAF5-DCBF-453B-86E1-868102AB8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376084"/>
            <a:ext cx="8172450" cy="481316"/>
          </a:xfrm>
        </p:spPr>
        <p:txBody>
          <a:bodyPr/>
          <a:lstStyle/>
          <a:p>
            <a:pPr algn="l"/>
            <a:r>
              <a:rPr lang="fr-FR" dirty="0"/>
              <a:t>Data acquisition </a:t>
            </a:r>
            <a:endParaRPr lang="en-GB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BC78FA-8EE4-4B59-BEF5-3E8187D0D8D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66050" y="879475"/>
            <a:ext cx="3994500" cy="632521"/>
          </a:xfrm>
        </p:spPr>
        <p:txBody>
          <a:bodyPr/>
          <a:lstStyle/>
          <a:p>
            <a:pPr marL="127000" indent="0">
              <a:buNone/>
            </a:pPr>
            <a:r>
              <a:rPr lang="en-GB" dirty="0">
                <a:solidFill>
                  <a:srgbClr val="FFC000"/>
                </a:solidFill>
              </a:rPr>
              <a:t>Breast compression data </a:t>
            </a:r>
            <a:r>
              <a:rPr lang="en-GB" dirty="0">
                <a:solidFill>
                  <a:schemeClr val="bg1"/>
                </a:solidFill>
              </a:rPr>
              <a:t>-</a:t>
            </a:r>
            <a:r>
              <a:rPr lang="en-GB" dirty="0">
                <a:solidFill>
                  <a:srgbClr val="FFC000"/>
                </a:solidFill>
              </a:rPr>
              <a:t> </a:t>
            </a:r>
            <a:r>
              <a:rPr lang="en-GB" dirty="0"/>
              <a:t>from the most recent patient mammography</a:t>
            </a:r>
          </a:p>
        </p:txBody>
      </p:sp>
      <p:graphicFrame>
        <p:nvGraphicFramePr>
          <p:cNvPr id="7" name="Shape 155">
            <a:extLst>
              <a:ext uri="{FF2B5EF4-FFF2-40B4-BE49-F238E27FC236}">
                <a16:creationId xmlns:a16="http://schemas.microsoft.com/office/drawing/2014/main" id="{97060D8B-9E98-44B1-99B2-4C62BBB898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8009386"/>
              </p:ext>
            </p:extLst>
          </p:nvPr>
        </p:nvGraphicFramePr>
        <p:xfrm>
          <a:off x="5043183" y="1666569"/>
          <a:ext cx="3577250" cy="2042120"/>
        </p:xfrm>
        <a:graphic>
          <a:graphicData uri="http://schemas.openxmlformats.org/drawingml/2006/table">
            <a:tbl>
              <a:tblPr>
                <a:noFill/>
                <a:tableStyleId>{449296DC-A6F6-44A9-8C9E-A40CF4E55858}</a:tableStyleId>
              </a:tblPr>
              <a:tblGrid>
                <a:gridCol w="71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5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5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450">
                  <a:extLst>
                    <a:ext uri="{9D8B030D-6E8A-4147-A177-3AD203B41FA5}">
                      <a16:colId xmlns:a16="http://schemas.microsoft.com/office/drawing/2014/main" val="1395571489"/>
                    </a:ext>
                  </a:extLst>
                </a:gridCol>
              </a:tblGrid>
              <a:tr h="267064">
                <a:tc rowSpan="2"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noProof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Subject</a:t>
                      </a:r>
                      <a:r>
                        <a:rPr lang="fr-FR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 1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noProof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Subject</a:t>
                      </a:r>
                      <a:r>
                        <a:rPr lang="fr-FR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 2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630">
                <a:tc vMerge="1"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Right breast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50000"/>
                        <a:alpha val="111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Left breast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50000"/>
                        <a:alpha val="111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Right breast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50000"/>
                        <a:alpha val="1115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noProof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Left</a:t>
                      </a:r>
                      <a:r>
                        <a:rPr lang="fr-FR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 </a:t>
                      </a:r>
                      <a:r>
                        <a:rPr lang="en-GB" sz="1400" b="0" noProof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breast</a:t>
                      </a: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>
                        <a:lumMod val="50000"/>
                        <a:alpha val="1115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63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Thick. (</a:t>
                      </a:r>
                      <a:r>
                        <a:rPr lang="en-GB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mm</a:t>
                      </a:r>
                      <a:r>
                        <a:rPr lang="en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)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47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42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50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49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630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Force (N)</a:t>
                      </a: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21.9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40.9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97.8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400" b="0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56.6</a:t>
                      </a:r>
                      <a:endParaRPr sz="1400" b="0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115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Shape 288">
            <a:extLst>
              <a:ext uri="{FF2B5EF4-FFF2-40B4-BE49-F238E27FC236}">
                <a16:creationId xmlns:a16="http://schemas.microsoft.com/office/drawing/2014/main" id="{72AD9B28-26F4-42EA-ABB8-9425A0169065}"/>
              </a:ext>
            </a:extLst>
          </p:cNvPr>
          <p:cNvSpPr/>
          <p:nvPr/>
        </p:nvSpPr>
        <p:spPr>
          <a:xfrm>
            <a:off x="603957" y="366417"/>
            <a:ext cx="373873" cy="479695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Shape 45">
            <a:extLst>
              <a:ext uri="{FF2B5EF4-FFF2-40B4-BE49-F238E27FC236}">
                <a16:creationId xmlns:a16="http://schemas.microsoft.com/office/drawing/2014/main" id="{9CE72985-7A0F-4D1C-92A3-3944D537E6CB}"/>
              </a:ext>
            </a:extLst>
          </p:cNvPr>
          <p:cNvSpPr/>
          <p:nvPr/>
        </p:nvSpPr>
        <p:spPr>
          <a:xfrm rot="5400000">
            <a:off x="3124334" y="2882638"/>
            <a:ext cx="3484355" cy="111153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1A60405E-BE9B-421D-8B2E-1F325E37BCE6}"/>
              </a:ext>
            </a:extLst>
          </p:cNvPr>
          <p:cNvGrpSpPr/>
          <p:nvPr/>
        </p:nvGrpSpPr>
        <p:grpSpPr>
          <a:xfrm>
            <a:off x="315143" y="867067"/>
            <a:ext cx="4590360" cy="3767270"/>
            <a:chOff x="375690" y="915359"/>
            <a:chExt cx="4590360" cy="3767270"/>
          </a:xfrm>
        </p:grpSpPr>
        <p:sp>
          <p:nvSpPr>
            <p:cNvPr id="44" name="Espace réservé du texte 2">
              <a:extLst>
                <a:ext uri="{FF2B5EF4-FFF2-40B4-BE49-F238E27FC236}">
                  <a16:creationId xmlns:a16="http://schemas.microsoft.com/office/drawing/2014/main" id="{E0D19761-2E57-4309-A552-0B64E67CE025}"/>
                </a:ext>
              </a:extLst>
            </p:cNvPr>
            <p:cNvSpPr txBox="1">
              <a:spLocks/>
            </p:cNvSpPr>
            <p:nvPr/>
          </p:nvSpPr>
          <p:spPr>
            <a:xfrm>
              <a:off x="538316" y="915359"/>
              <a:ext cx="4427734" cy="63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302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Sniglet"/>
                <a:buChar char="✘"/>
                <a:defRPr sz="16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914400" marR="0" lvl="1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Sniglet"/>
                <a:buChar char="○"/>
                <a:defRPr sz="16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1371600" marR="0" lvl="2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Sniglet"/>
                <a:buChar char="■"/>
                <a:defRPr sz="16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1828800" marR="0" lvl="3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Sniglet"/>
                <a:buChar char="●"/>
                <a:defRPr sz="16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2286000" marR="0" lvl="4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Sniglet"/>
                <a:buChar char="○"/>
                <a:defRPr sz="16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2743200" marR="0" lvl="5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Sniglet"/>
                <a:buChar char="■"/>
                <a:defRPr sz="16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3200400" marR="0" lvl="6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Sniglet"/>
                <a:buChar char="●"/>
                <a:defRPr sz="16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3657600" marR="0" lvl="7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Sniglet"/>
                <a:buChar char="○"/>
                <a:defRPr sz="16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4114800" marR="0" lvl="8" indent="-3302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Sniglet"/>
                <a:buChar char="■"/>
                <a:defRPr sz="16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127000" indent="0">
                <a:buFont typeface="Sniglet"/>
                <a:buNone/>
              </a:pPr>
              <a:r>
                <a:rPr lang="en-GB">
                  <a:solidFill>
                    <a:srgbClr val="FFC000"/>
                  </a:solidFill>
                </a:rPr>
                <a:t>MRI images of 2 volunteers</a:t>
              </a:r>
              <a:endParaRPr lang="en-GB" dirty="0">
                <a:solidFill>
                  <a:srgbClr val="FFC000"/>
                </a:solidFill>
              </a:endParaRPr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99A81011-F7B7-426E-BD35-0E937464C201}"/>
                </a:ext>
              </a:extLst>
            </p:cNvPr>
            <p:cNvGrpSpPr/>
            <p:nvPr/>
          </p:nvGrpSpPr>
          <p:grpSpPr>
            <a:xfrm>
              <a:off x="738093" y="1512012"/>
              <a:ext cx="3937146" cy="3170617"/>
              <a:chOff x="634855" y="1511997"/>
              <a:chExt cx="3712572" cy="304721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2F51AC6-287E-4760-935F-88711A5A6FB8}"/>
                  </a:ext>
                </a:extLst>
              </p:cNvPr>
              <p:cNvSpPr/>
              <p:nvPr/>
            </p:nvSpPr>
            <p:spPr>
              <a:xfrm>
                <a:off x="2529874" y="3105243"/>
                <a:ext cx="1795941" cy="145183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7" name="Group 54">
                <a:extLst>
                  <a:ext uri="{FF2B5EF4-FFF2-40B4-BE49-F238E27FC236}">
                    <a16:creationId xmlns:a16="http://schemas.microsoft.com/office/drawing/2014/main" id="{CA9BCCA6-9292-4790-9553-82F3CB56CC5E}"/>
                  </a:ext>
                </a:extLst>
              </p:cNvPr>
              <p:cNvGrpSpPr/>
              <p:nvPr/>
            </p:nvGrpSpPr>
            <p:grpSpPr>
              <a:xfrm>
                <a:off x="635274" y="3092697"/>
                <a:ext cx="1795995" cy="1464376"/>
                <a:chOff x="1976686" y="817756"/>
                <a:chExt cx="2382471" cy="2036956"/>
              </a:xfrm>
            </p:grpSpPr>
            <p:pic>
              <p:nvPicPr>
                <p:cNvPr id="88" name="Picture 4">
                  <a:extLst>
                    <a:ext uri="{FF2B5EF4-FFF2-40B4-BE49-F238E27FC236}">
                      <a16:creationId xmlns:a16="http://schemas.microsoft.com/office/drawing/2014/main" id="{61918B88-582D-49F8-8054-6C3B788B03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976686" y="817756"/>
                  <a:ext cx="2382471" cy="2036956"/>
                </a:xfrm>
                <a:prstGeom prst="rect">
                  <a:avLst/>
                </a:prstGeom>
              </p:spPr>
            </p:pic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2342355F-0E7F-4E88-92FB-27664C293574}"/>
                    </a:ext>
                  </a:extLst>
                </p:cNvPr>
                <p:cNvSpPr/>
                <p:nvPr/>
              </p:nvSpPr>
              <p:spPr>
                <a:xfrm rot="10800000">
                  <a:off x="2168565" y="1163584"/>
                  <a:ext cx="2027197" cy="1345300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90" name="Straight Connector 50">
                  <a:extLst>
                    <a:ext uri="{FF2B5EF4-FFF2-40B4-BE49-F238E27FC236}">
                      <a16:creationId xmlns:a16="http://schemas.microsoft.com/office/drawing/2014/main" id="{4876F615-F5A2-4C40-82E1-42D2A22CCF60}"/>
                    </a:ext>
                  </a:extLst>
                </p:cNvPr>
                <p:cNvCxnSpPr>
                  <a:stCxn id="89" idx="2"/>
                  <a:endCxn id="89" idx="0"/>
                </p:cNvCxnSpPr>
                <p:nvPr/>
              </p:nvCxnSpPr>
              <p:spPr>
                <a:xfrm>
                  <a:off x="3182163" y="1163584"/>
                  <a:ext cx="0" cy="1345300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52">
                  <a:extLst>
                    <a:ext uri="{FF2B5EF4-FFF2-40B4-BE49-F238E27FC236}">
                      <a16:creationId xmlns:a16="http://schemas.microsoft.com/office/drawing/2014/main" id="{7A3DB65E-94E2-4351-B55F-BE2E024101B6}"/>
                    </a:ext>
                  </a:extLst>
                </p:cNvPr>
                <p:cNvCxnSpPr>
                  <a:stCxn id="89" idx="3"/>
                </p:cNvCxnSpPr>
                <p:nvPr/>
              </p:nvCxnSpPr>
              <p:spPr>
                <a:xfrm flipV="1">
                  <a:off x="2168565" y="1834597"/>
                  <a:ext cx="2027197" cy="1637"/>
                </a:xfrm>
                <a:prstGeom prst="line">
                  <a:avLst/>
                </a:prstGeom>
                <a:ln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8" name="Group 88">
                <a:extLst>
                  <a:ext uri="{FF2B5EF4-FFF2-40B4-BE49-F238E27FC236}">
                    <a16:creationId xmlns:a16="http://schemas.microsoft.com/office/drawing/2014/main" id="{B511266A-04E4-4837-BF2A-C5A64E7F8CBA}"/>
                  </a:ext>
                </a:extLst>
              </p:cNvPr>
              <p:cNvGrpSpPr/>
              <p:nvPr/>
            </p:nvGrpSpPr>
            <p:grpSpPr>
              <a:xfrm>
                <a:off x="2539497" y="3195932"/>
                <a:ext cx="1804442" cy="1363276"/>
                <a:chOff x="3503627" y="375795"/>
                <a:chExt cx="1387690" cy="1120580"/>
              </a:xfrm>
            </p:grpSpPr>
            <p:pic>
              <p:nvPicPr>
                <p:cNvPr id="81" name="Picture 40">
                  <a:extLst>
                    <a:ext uri="{FF2B5EF4-FFF2-40B4-BE49-F238E27FC236}">
                      <a16:creationId xmlns:a16="http://schemas.microsoft.com/office/drawing/2014/main" id="{40693846-E8C2-404A-8024-66A5D893F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13235"/>
                <a:stretch/>
              </p:blipFill>
              <p:spPr>
                <a:xfrm rot="10800000">
                  <a:off x="3503627" y="375795"/>
                  <a:ext cx="1387690" cy="1044379"/>
                </a:xfrm>
                <a:prstGeom prst="rect">
                  <a:avLst/>
                </a:prstGeom>
              </p:spPr>
            </p:pic>
            <p:cxnSp>
              <p:nvCxnSpPr>
                <p:cNvPr id="82" name="Straight Connector 36">
                  <a:extLst>
                    <a:ext uri="{FF2B5EF4-FFF2-40B4-BE49-F238E27FC236}">
                      <a16:creationId xmlns:a16="http://schemas.microsoft.com/office/drawing/2014/main" id="{E11DCB12-AF28-40DF-9900-C4B7DD31F8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583899" y="962033"/>
                  <a:ext cx="8191" cy="0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39">
                  <a:extLst>
                    <a:ext uri="{FF2B5EF4-FFF2-40B4-BE49-F238E27FC236}">
                      <a16:creationId xmlns:a16="http://schemas.microsoft.com/office/drawing/2014/main" id="{1A43881C-B8B9-40A5-907D-BBAEAEAE6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9256" y="379306"/>
                  <a:ext cx="0" cy="1033253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44">
                  <a:extLst>
                    <a:ext uri="{FF2B5EF4-FFF2-40B4-BE49-F238E27FC236}">
                      <a16:creationId xmlns:a16="http://schemas.microsoft.com/office/drawing/2014/main" id="{A2F9278D-6ABE-42F4-9914-B4A7FF737B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3768" y="854483"/>
                  <a:ext cx="1219115" cy="0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5" name="Picture 87">
                  <a:extLst>
                    <a:ext uri="{FF2B5EF4-FFF2-40B4-BE49-F238E27FC236}">
                      <a16:creationId xmlns:a16="http://schemas.microsoft.com/office/drawing/2014/main" id="{2C8032D2-D0D4-4F92-BA5D-DDA315C0F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6176" t="81109" r="3355" b="14327"/>
                <a:stretch/>
              </p:blipFill>
              <p:spPr>
                <a:xfrm rot="10800000">
                  <a:off x="3539076" y="489149"/>
                  <a:ext cx="148591" cy="55420"/>
                </a:xfrm>
                <a:prstGeom prst="rect">
                  <a:avLst/>
                </a:prstGeom>
              </p:spPr>
            </p:pic>
            <p:pic>
              <p:nvPicPr>
                <p:cNvPr id="86" name="Picture 86">
                  <a:extLst>
                    <a:ext uri="{FF2B5EF4-FFF2-40B4-BE49-F238E27FC236}">
                      <a16:creationId xmlns:a16="http://schemas.microsoft.com/office/drawing/2014/main" id="{0888EFC8-1672-4414-839C-47BE327EA2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86669" t="85166" r="1551" b="8503"/>
                <a:stretch/>
              </p:blipFill>
              <p:spPr>
                <a:xfrm>
                  <a:off x="4711644" y="1420175"/>
                  <a:ext cx="165735" cy="76200"/>
                </a:xfrm>
                <a:prstGeom prst="rect">
                  <a:avLst/>
                </a:prstGeom>
              </p:spPr>
            </p:pic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A7F6DFA-F86B-498D-A762-1F41CC6F4FB5}"/>
                    </a:ext>
                  </a:extLst>
                </p:cNvPr>
                <p:cNvSpPr/>
                <p:nvPr/>
              </p:nvSpPr>
              <p:spPr>
                <a:xfrm rot="10800000">
                  <a:off x="3583767" y="379306"/>
                  <a:ext cx="1219115" cy="102790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75">
                <a:extLst>
                  <a:ext uri="{FF2B5EF4-FFF2-40B4-BE49-F238E27FC236}">
                    <a16:creationId xmlns:a16="http://schemas.microsoft.com/office/drawing/2014/main" id="{8D067ACD-AC51-405D-8F9F-362890F01B7A}"/>
                  </a:ext>
                </a:extLst>
              </p:cNvPr>
              <p:cNvGrpSpPr/>
              <p:nvPr/>
            </p:nvGrpSpPr>
            <p:grpSpPr>
              <a:xfrm rot="10800000">
                <a:off x="2518042" y="1511997"/>
                <a:ext cx="1829385" cy="1463591"/>
                <a:chOff x="3489702" y="2905499"/>
                <a:chExt cx="1406872" cy="1203035"/>
              </a:xfrm>
            </p:grpSpPr>
            <p:pic>
              <p:nvPicPr>
                <p:cNvPr id="77" name="Picture 57">
                  <a:extLst>
                    <a:ext uri="{FF2B5EF4-FFF2-40B4-BE49-F238E27FC236}">
                      <a16:creationId xmlns:a16="http://schemas.microsoft.com/office/drawing/2014/main" id="{99F897A2-7067-4C4D-BA82-FD2A93C83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89702" y="2905499"/>
                  <a:ext cx="1406872" cy="1203035"/>
                </a:xfrm>
                <a:prstGeom prst="rect">
                  <a:avLst/>
                </a:prstGeom>
              </p:spPr>
            </p:pic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3E57972B-D1E7-45EC-BE58-538671A10FB6}"/>
                    </a:ext>
                  </a:extLst>
                </p:cNvPr>
                <p:cNvSpPr/>
                <p:nvPr/>
              </p:nvSpPr>
              <p:spPr>
                <a:xfrm>
                  <a:off x="3586973" y="3095625"/>
                  <a:ext cx="1194577" cy="824865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6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9" name="Straight Connector 67">
                  <a:extLst>
                    <a:ext uri="{FF2B5EF4-FFF2-40B4-BE49-F238E27FC236}">
                      <a16:creationId xmlns:a16="http://schemas.microsoft.com/office/drawing/2014/main" id="{DE799687-C184-474F-9F0C-C1753A75A2C6}"/>
                    </a:ext>
                  </a:extLst>
                </p:cNvPr>
                <p:cNvCxnSpPr>
                  <a:cxnSpLocks/>
                  <a:stCxn id="78" idx="0"/>
                  <a:endCxn id="78" idx="2"/>
                </p:cNvCxnSpPr>
                <p:nvPr/>
              </p:nvCxnSpPr>
              <p:spPr>
                <a:xfrm>
                  <a:off x="4184262" y="3095625"/>
                  <a:ext cx="0" cy="824865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69">
                  <a:extLst>
                    <a:ext uri="{FF2B5EF4-FFF2-40B4-BE49-F238E27FC236}">
                      <a16:creationId xmlns:a16="http://schemas.microsoft.com/office/drawing/2014/main" id="{F7358B1E-8ED7-44E0-B97C-7450FC21A63E}"/>
                    </a:ext>
                  </a:extLst>
                </p:cNvPr>
                <p:cNvCxnSpPr>
                  <a:cxnSpLocks/>
                  <a:stCxn id="78" idx="1"/>
                  <a:endCxn id="78" idx="3"/>
                </p:cNvCxnSpPr>
                <p:nvPr/>
              </p:nvCxnSpPr>
              <p:spPr>
                <a:xfrm>
                  <a:off x="3586973" y="3508058"/>
                  <a:ext cx="1194577" cy="0"/>
                </a:xfrm>
                <a:prstGeom prst="line">
                  <a:avLst/>
                </a:prstGeom>
              </p:spPr>
              <p:style>
                <a:lnRef idx="1">
                  <a:schemeClr val="accent6"/>
                </a:lnRef>
                <a:fillRef idx="0">
                  <a:schemeClr val="accent6"/>
                </a:fillRef>
                <a:effectRef idx="0">
                  <a:schemeClr val="accent6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77">
                <a:extLst>
                  <a:ext uri="{FF2B5EF4-FFF2-40B4-BE49-F238E27FC236}">
                    <a16:creationId xmlns:a16="http://schemas.microsoft.com/office/drawing/2014/main" id="{663BC1EB-14F7-430F-A009-C5AAD85EC4E1}"/>
                  </a:ext>
                </a:extLst>
              </p:cNvPr>
              <p:cNvGrpSpPr/>
              <p:nvPr/>
            </p:nvGrpSpPr>
            <p:grpSpPr>
              <a:xfrm>
                <a:off x="634855" y="1511997"/>
                <a:ext cx="1811606" cy="1455807"/>
                <a:chOff x="2041454" y="2905499"/>
                <a:chExt cx="1393199" cy="1196637"/>
              </a:xfrm>
            </p:grpSpPr>
            <p:pic>
              <p:nvPicPr>
                <p:cNvPr id="73" name="Picture 58">
                  <a:extLst>
                    <a:ext uri="{FF2B5EF4-FFF2-40B4-BE49-F238E27FC236}">
                      <a16:creationId xmlns:a16="http://schemas.microsoft.com/office/drawing/2014/main" id="{184C8FB8-365C-41C9-B3C2-85D87CAD27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041454" y="2905499"/>
                  <a:ext cx="1393199" cy="1196637"/>
                </a:xfrm>
                <a:prstGeom prst="rect">
                  <a:avLst/>
                </a:prstGeom>
              </p:spPr>
            </p:pic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D903973F-2EA7-4435-8945-78B8C5B79476}"/>
                    </a:ext>
                  </a:extLst>
                </p:cNvPr>
                <p:cNvSpPr/>
                <p:nvPr/>
              </p:nvSpPr>
              <p:spPr>
                <a:xfrm>
                  <a:off x="2129790" y="3007995"/>
                  <a:ext cx="1195879" cy="988695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4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5" name="Straight Connector 72">
                  <a:extLst>
                    <a:ext uri="{FF2B5EF4-FFF2-40B4-BE49-F238E27FC236}">
                      <a16:creationId xmlns:a16="http://schemas.microsoft.com/office/drawing/2014/main" id="{425D556E-9F21-4C7A-A838-64B22AA43884}"/>
                    </a:ext>
                  </a:extLst>
                </p:cNvPr>
                <p:cNvCxnSpPr>
                  <a:stCxn id="74" idx="0"/>
                  <a:endCxn id="74" idx="2"/>
                </p:cNvCxnSpPr>
                <p:nvPr/>
              </p:nvCxnSpPr>
              <p:spPr>
                <a:xfrm>
                  <a:off x="2727730" y="3007995"/>
                  <a:ext cx="0" cy="988695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4">
                  <a:extLst>
                    <a:ext uri="{FF2B5EF4-FFF2-40B4-BE49-F238E27FC236}">
                      <a16:creationId xmlns:a16="http://schemas.microsoft.com/office/drawing/2014/main" id="{00C9AEAD-A3F8-45CD-9352-5BAEDEC2964D}"/>
                    </a:ext>
                  </a:extLst>
                </p:cNvPr>
                <p:cNvCxnSpPr>
                  <a:stCxn id="74" idx="1"/>
                  <a:endCxn id="74" idx="3"/>
                </p:cNvCxnSpPr>
                <p:nvPr/>
              </p:nvCxnSpPr>
              <p:spPr>
                <a:xfrm>
                  <a:off x="2129790" y="3502343"/>
                  <a:ext cx="1195879" cy="0"/>
                </a:xfrm>
                <a:prstGeom prst="line">
                  <a:avLst/>
                </a:prstGeom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1" name="Rectangle: Rounded Corners 78">
                <a:extLst>
                  <a:ext uri="{FF2B5EF4-FFF2-40B4-BE49-F238E27FC236}">
                    <a16:creationId xmlns:a16="http://schemas.microsoft.com/office/drawing/2014/main" id="{B19EE729-35A6-45BA-864B-5917C202F166}"/>
                  </a:ext>
                </a:extLst>
              </p:cNvPr>
              <p:cNvSpPr/>
              <p:nvPr/>
            </p:nvSpPr>
            <p:spPr>
              <a:xfrm>
                <a:off x="2575351" y="1636692"/>
                <a:ext cx="241519" cy="66052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2" name="Picture 84">
                <a:extLst>
                  <a:ext uri="{FF2B5EF4-FFF2-40B4-BE49-F238E27FC236}">
                    <a16:creationId xmlns:a16="http://schemas.microsoft.com/office/drawing/2014/main" id="{B6E0EA7C-BE38-421B-87F1-1C78E1EB1F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681" t="87023" r="4148" b="6375"/>
              <a:stretch/>
            </p:blipFill>
            <p:spPr>
              <a:xfrm>
                <a:off x="4066107" y="2784182"/>
                <a:ext cx="204361" cy="96614"/>
              </a:xfrm>
              <a:prstGeom prst="rect">
                <a:avLst/>
              </a:prstGeom>
            </p:spPr>
          </p:pic>
        </p:grpSp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C870DE8C-A045-4832-8610-888E09AC38C3}"/>
                </a:ext>
              </a:extLst>
            </p:cNvPr>
            <p:cNvSpPr txBox="1"/>
            <p:nvPr/>
          </p:nvSpPr>
          <p:spPr>
            <a:xfrm rot="16200000">
              <a:off x="77211" y="2133439"/>
              <a:ext cx="10534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Sniglet" panose="020B0604020202020204" charset="0"/>
                </a:rPr>
                <a:t>Volunteer</a:t>
              </a:r>
              <a:r>
                <a:rPr lang="fr-FR" dirty="0">
                  <a:solidFill>
                    <a:schemeClr val="bg1"/>
                  </a:solidFill>
                  <a:latin typeface="Sniglet" panose="020B0604020202020204" charset="0"/>
                </a:rPr>
                <a:t> 1</a:t>
              </a:r>
              <a:endParaRPr lang="en-GB" dirty="0">
                <a:solidFill>
                  <a:schemeClr val="bg1"/>
                </a:solidFill>
                <a:latin typeface="Sniglet" panose="020B0604020202020204" charset="0"/>
              </a:endParaRPr>
            </a:p>
          </p:txBody>
        </p:sp>
        <p:sp>
          <p:nvSpPr>
            <p:cNvPr id="93" name="ZoneTexte 92">
              <a:extLst>
                <a:ext uri="{FF2B5EF4-FFF2-40B4-BE49-F238E27FC236}">
                  <a16:creationId xmlns:a16="http://schemas.microsoft.com/office/drawing/2014/main" id="{AC35DA54-89A4-4228-89D7-F20625D44C22}"/>
                </a:ext>
              </a:extLst>
            </p:cNvPr>
            <p:cNvSpPr txBox="1"/>
            <p:nvPr/>
          </p:nvSpPr>
          <p:spPr>
            <a:xfrm rot="16200000">
              <a:off x="57174" y="3794236"/>
              <a:ext cx="10935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Sniglet" panose="020B0604020202020204" charset="0"/>
                </a:rPr>
                <a:t>Volunteer</a:t>
              </a:r>
              <a:r>
                <a:rPr lang="fr-FR" dirty="0">
                  <a:solidFill>
                    <a:schemeClr val="bg1"/>
                  </a:solidFill>
                  <a:latin typeface="Sniglet" panose="020B0604020202020204" charset="0"/>
                </a:rPr>
                <a:t> 2</a:t>
              </a:r>
              <a:endParaRPr lang="en-GB" dirty="0">
                <a:solidFill>
                  <a:schemeClr val="bg1"/>
                </a:solidFill>
                <a:latin typeface="Sniglet" panose="020B0604020202020204" charset="0"/>
              </a:endParaRPr>
            </a:p>
          </p:txBody>
        </p:sp>
        <p:sp>
          <p:nvSpPr>
            <p:cNvPr id="94" name="Shape 397">
              <a:extLst>
                <a:ext uri="{FF2B5EF4-FFF2-40B4-BE49-F238E27FC236}">
                  <a16:creationId xmlns:a16="http://schemas.microsoft.com/office/drawing/2014/main" id="{36B169A0-A2EE-4991-B681-2177A8FE904A}"/>
                </a:ext>
              </a:extLst>
            </p:cNvPr>
            <p:cNvSpPr/>
            <p:nvPr/>
          </p:nvSpPr>
          <p:spPr>
            <a:xfrm rot="16200000">
              <a:off x="25086" y="2121206"/>
              <a:ext cx="1059301" cy="358094"/>
            </a:xfrm>
            <a:custGeom>
              <a:avLst/>
              <a:gdLst/>
              <a:ahLst/>
              <a:cxnLst/>
              <a:rect l="0" t="0" r="0" b="0"/>
              <a:pathLst>
                <a:path w="65189" h="62358" extrusionOk="0">
                  <a:moveTo>
                    <a:pt x="40283" y="1525"/>
                  </a:moveTo>
                  <a:lnTo>
                    <a:pt x="40000" y="1541"/>
                  </a:lnTo>
                  <a:lnTo>
                    <a:pt x="40000" y="1541"/>
                  </a:lnTo>
                  <a:lnTo>
                    <a:pt x="39811" y="1604"/>
                  </a:lnTo>
                  <a:lnTo>
                    <a:pt x="40283" y="1525"/>
                  </a:lnTo>
                  <a:close/>
                  <a:moveTo>
                    <a:pt x="22547" y="1793"/>
                  </a:moveTo>
                  <a:lnTo>
                    <a:pt x="22359" y="1887"/>
                  </a:lnTo>
                  <a:lnTo>
                    <a:pt x="21981" y="2359"/>
                  </a:lnTo>
                  <a:lnTo>
                    <a:pt x="24057" y="1981"/>
                  </a:lnTo>
                  <a:lnTo>
                    <a:pt x="23208" y="2076"/>
                  </a:lnTo>
                  <a:lnTo>
                    <a:pt x="22925" y="1981"/>
                  </a:lnTo>
                  <a:lnTo>
                    <a:pt x="22642" y="1887"/>
                  </a:lnTo>
                  <a:lnTo>
                    <a:pt x="22642" y="1793"/>
                  </a:lnTo>
                  <a:close/>
                  <a:moveTo>
                    <a:pt x="64528" y="13585"/>
                  </a:moveTo>
                  <a:lnTo>
                    <a:pt x="64528" y="13679"/>
                  </a:lnTo>
                  <a:lnTo>
                    <a:pt x="64551" y="13679"/>
                  </a:lnTo>
                  <a:lnTo>
                    <a:pt x="64528" y="13585"/>
                  </a:lnTo>
                  <a:close/>
                  <a:moveTo>
                    <a:pt x="33868" y="58678"/>
                  </a:moveTo>
                  <a:lnTo>
                    <a:pt x="34057" y="58772"/>
                  </a:lnTo>
                  <a:lnTo>
                    <a:pt x="34057" y="58772"/>
                  </a:lnTo>
                  <a:lnTo>
                    <a:pt x="33962" y="58678"/>
                  </a:lnTo>
                  <a:close/>
                  <a:moveTo>
                    <a:pt x="30849" y="58678"/>
                  </a:moveTo>
                  <a:lnTo>
                    <a:pt x="30943" y="58772"/>
                  </a:lnTo>
                  <a:lnTo>
                    <a:pt x="30283" y="58867"/>
                  </a:lnTo>
                  <a:lnTo>
                    <a:pt x="30472" y="58772"/>
                  </a:lnTo>
                  <a:lnTo>
                    <a:pt x="30849" y="58678"/>
                  </a:lnTo>
                  <a:close/>
                  <a:moveTo>
                    <a:pt x="32264" y="59056"/>
                  </a:moveTo>
                  <a:lnTo>
                    <a:pt x="33113" y="59244"/>
                  </a:lnTo>
                  <a:lnTo>
                    <a:pt x="31698" y="59339"/>
                  </a:lnTo>
                  <a:lnTo>
                    <a:pt x="31415" y="59339"/>
                  </a:lnTo>
                  <a:lnTo>
                    <a:pt x="32264" y="59056"/>
                  </a:lnTo>
                  <a:close/>
                  <a:moveTo>
                    <a:pt x="60849" y="0"/>
                  </a:moveTo>
                  <a:lnTo>
                    <a:pt x="58679" y="95"/>
                  </a:lnTo>
                  <a:lnTo>
                    <a:pt x="56792" y="189"/>
                  </a:lnTo>
                  <a:lnTo>
                    <a:pt x="58584" y="378"/>
                  </a:lnTo>
                  <a:lnTo>
                    <a:pt x="58301" y="189"/>
                  </a:lnTo>
                  <a:lnTo>
                    <a:pt x="59151" y="378"/>
                  </a:lnTo>
                  <a:lnTo>
                    <a:pt x="58679" y="472"/>
                  </a:lnTo>
                  <a:lnTo>
                    <a:pt x="58018" y="472"/>
                  </a:lnTo>
                  <a:lnTo>
                    <a:pt x="56792" y="283"/>
                  </a:lnTo>
                  <a:lnTo>
                    <a:pt x="55943" y="283"/>
                  </a:lnTo>
                  <a:lnTo>
                    <a:pt x="54528" y="378"/>
                  </a:lnTo>
                  <a:lnTo>
                    <a:pt x="50660" y="378"/>
                  </a:lnTo>
                  <a:lnTo>
                    <a:pt x="48585" y="472"/>
                  </a:lnTo>
                  <a:lnTo>
                    <a:pt x="46226" y="472"/>
                  </a:lnTo>
                  <a:lnTo>
                    <a:pt x="43868" y="283"/>
                  </a:lnTo>
                  <a:lnTo>
                    <a:pt x="44056" y="472"/>
                  </a:lnTo>
                  <a:lnTo>
                    <a:pt x="44339" y="472"/>
                  </a:lnTo>
                  <a:lnTo>
                    <a:pt x="43396" y="661"/>
                  </a:lnTo>
                  <a:lnTo>
                    <a:pt x="42170" y="849"/>
                  </a:lnTo>
                  <a:lnTo>
                    <a:pt x="40849" y="755"/>
                  </a:lnTo>
                  <a:lnTo>
                    <a:pt x="40377" y="661"/>
                  </a:lnTo>
                  <a:lnTo>
                    <a:pt x="39906" y="566"/>
                  </a:lnTo>
                  <a:lnTo>
                    <a:pt x="39717" y="566"/>
                  </a:lnTo>
                  <a:lnTo>
                    <a:pt x="38207" y="661"/>
                  </a:lnTo>
                  <a:lnTo>
                    <a:pt x="36509" y="944"/>
                  </a:lnTo>
                  <a:lnTo>
                    <a:pt x="34906" y="1132"/>
                  </a:lnTo>
                  <a:lnTo>
                    <a:pt x="33585" y="1132"/>
                  </a:lnTo>
                  <a:lnTo>
                    <a:pt x="33962" y="1038"/>
                  </a:lnTo>
                  <a:lnTo>
                    <a:pt x="33774" y="944"/>
                  </a:lnTo>
                  <a:lnTo>
                    <a:pt x="33396" y="944"/>
                  </a:lnTo>
                  <a:lnTo>
                    <a:pt x="32453" y="1038"/>
                  </a:lnTo>
                  <a:lnTo>
                    <a:pt x="30283" y="1321"/>
                  </a:lnTo>
                  <a:lnTo>
                    <a:pt x="30472" y="1415"/>
                  </a:lnTo>
                  <a:lnTo>
                    <a:pt x="30566" y="1510"/>
                  </a:lnTo>
                  <a:lnTo>
                    <a:pt x="29151" y="1604"/>
                  </a:lnTo>
                  <a:lnTo>
                    <a:pt x="29057" y="1698"/>
                  </a:lnTo>
                  <a:lnTo>
                    <a:pt x="29717" y="1698"/>
                  </a:lnTo>
                  <a:lnTo>
                    <a:pt x="28208" y="1793"/>
                  </a:lnTo>
                  <a:lnTo>
                    <a:pt x="27547" y="1793"/>
                  </a:lnTo>
                  <a:lnTo>
                    <a:pt x="27642" y="1698"/>
                  </a:lnTo>
                  <a:lnTo>
                    <a:pt x="28585" y="1510"/>
                  </a:lnTo>
                  <a:lnTo>
                    <a:pt x="27736" y="1604"/>
                  </a:lnTo>
                  <a:lnTo>
                    <a:pt x="26887" y="1698"/>
                  </a:lnTo>
                  <a:lnTo>
                    <a:pt x="26038" y="1698"/>
                  </a:lnTo>
                  <a:lnTo>
                    <a:pt x="25189" y="1793"/>
                  </a:lnTo>
                  <a:lnTo>
                    <a:pt x="25189" y="1793"/>
                  </a:lnTo>
                  <a:lnTo>
                    <a:pt x="25755" y="1698"/>
                  </a:lnTo>
                  <a:lnTo>
                    <a:pt x="24906" y="1793"/>
                  </a:lnTo>
                  <a:lnTo>
                    <a:pt x="24057" y="1981"/>
                  </a:lnTo>
                  <a:lnTo>
                    <a:pt x="25094" y="1887"/>
                  </a:lnTo>
                  <a:lnTo>
                    <a:pt x="26132" y="1981"/>
                  </a:lnTo>
                  <a:lnTo>
                    <a:pt x="24906" y="2264"/>
                  </a:lnTo>
                  <a:lnTo>
                    <a:pt x="23585" y="2359"/>
                  </a:lnTo>
                  <a:lnTo>
                    <a:pt x="23585" y="2453"/>
                  </a:lnTo>
                  <a:lnTo>
                    <a:pt x="23585" y="2547"/>
                  </a:lnTo>
                  <a:lnTo>
                    <a:pt x="25566" y="2359"/>
                  </a:lnTo>
                  <a:lnTo>
                    <a:pt x="27547" y="2264"/>
                  </a:lnTo>
                  <a:lnTo>
                    <a:pt x="29434" y="1981"/>
                  </a:lnTo>
                  <a:lnTo>
                    <a:pt x="30377" y="1793"/>
                  </a:lnTo>
                  <a:lnTo>
                    <a:pt x="31321" y="1604"/>
                  </a:lnTo>
                  <a:lnTo>
                    <a:pt x="30472" y="1887"/>
                  </a:lnTo>
                  <a:lnTo>
                    <a:pt x="30660" y="1981"/>
                  </a:lnTo>
                  <a:lnTo>
                    <a:pt x="31038" y="2076"/>
                  </a:lnTo>
                  <a:lnTo>
                    <a:pt x="31981" y="2170"/>
                  </a:lnTo>
                  <a:lnTo>
                    <a:pt x="33302" y="2170"/>
                  </a:lnTo>
                  <a:lnTo>
                    <a:pt x="34717" y="2076"/>
                  </a:lnTo>
                  <a:lnTo>
                    <a:pt x="37075" y="1887"/>
                  </a:lnTo>
                  <a:lnTo>
                    <a:pt x="37830" y="1793"/>
                  </a:lnTo>
                  <a:lnTo>
                    <a:pt x="37924" y="1698"/>
                  </a:lnTo>
                  <a:lnTo>
                    <a:pt x="38868" y="1604"/>
                  </a:lnTo>
                  <a:lnTo>
                    <a:pt x="38962" y="1510"/>
                  </a:lnTo>
                  <a:lnTo>
                    <a:pt x="38868" y="1510"/>
                  </a:lnTo>
                  <a:lnTo>
                    <a:pt x="38113" y="1415"/>
                  </a:lnTo>
                  <a:lnTo>
                    <a:pt x="40000" y="1510"/>
                  </a:lnTo>
                  <a:lnTo>
                    <a:pt x="38868" y="1604"/>
                  </a:lnTo>
                  <a:lnTo>
                    <a:pt x="40000" y="1541"/>
                  </a:lnTo>
                  <a:lnTo>
                    <a:pt x="40000" y="1541"/>
                  </a:lnTo>
                  <a:lnTo>
                    <a:pt x="40094" y="1510"/>
                  </a:lnTo>
                  <a:lnTo>
                    <a:pt x="40377" y="1510"/>
                  </a:lnTo>
                  <a:lnTo>
                    <a:pt x="40283" y="1525"/>
                  </a:lnTo>
                  <a:lnTo>
                    <a:pt x="40283" y="1525"/>
                  </a:lnTo>
                  <a:lnTo>
                    <a:pt x="40566" y="1510"/>
                  </a:lnTo>
                  <a:lnTo>
                    <a:pt x="41509" y="1604"/>
                  </a:lnTo>
                  <a:lnTo>
                    <a:pt x="44151" y="1415"/>
                  </a:lnTo>
                  <a:lnTo>
                    <a:pt x="45000" y="1321"/>
                  </a:lnTo>
                  <a:lnTo>
                    <a:pt x="44434" y="1321"/>
                  </a:lnTo>
                  <a:lnTo>
                    <a:pt x="45188" y="1132"/>
                  </a:lnTo>
                  <a:lnTo>
                    <a:pt x="45660" y="1227"/>
                  </a:lnTo>
                  <a:lnTo>
                    <a:pt x="45755" y="1227"/>
                  </a:lnTo>
                  <a:lnTo>
                    <a:pt x="45755" y="1321"/>
                  </a:lnTo>
                  <a:lnTo>
                    <a:pt x="45377" y="1321"/>
                  </a:lnTo>
                  <a:lnTo>
                    <a:pt x="46038" y="1415"/>
                  </a:lnTo>
                  <a:lnTo>
                    <a:pt x="46792" y="1321"/>
                  </a:lnTo>
                  <a:lnTo>
                    <a:pt x="46792" y="1227"/>
                  </a:lnTo>
                  <a:lnTo>
                    <a:pt x="46981" y="1321"/>
                  </a:lnTo>
                  <a:lnTo>
                    <a:pt x="47547" y="1321"/>
                  </a:lnTo>
                  <a:lnTo>
                    <a:pt x="47358" y="1510"/>
                  </a:lnTo>
                  <a:lnTo>
                    <a:pt x="46981" y="1510"/>
                  </a:lnTo>
                  <a:lnTo>
                    <a:pt x="46792" y="1415"/>
                  </a:lnTo>
                  <a:lnTo>
                    <a:pt x="43868" y="1698"/>
                  </a:lnTo>
                  <a:lnTo>
                    <a:pt x="45566" y="1698"/>
                  </a:lnTo>
                  <a:lnTo>
                    <a:pt x="47264" y="1604"/>
                  </a:lnTo>
                  <a:lnTo>
                    <a:pt x="50566" y="1321"/>
                  </a:lnTo>
                  <a:lnTo>
                    <a:pt x="52169" y="1227"/>
                  </a:lnTo>
                  <a:lnTo>
                    <a:pt x="55471" y="1227"/>
                  </a:lnTo>
                  <a:lnTo>
                    <a:pt x="57075" y="1415"/>
                  </a:lnTo>
                  <a:lnTo>
                    <a:pt x="56603" y="1321"/>
                  </a:lnTo>
                  <a:lnTo>
                    <a:pt x="56509" y="1227"/>
                  </a:lnTo>
                  <a:lnTo>
                    <a:pt x="57264" y="1132"/>
                  </a:lnTo>
                  <a:lnTo>
                    <a:pt x="58396" y="1227"/>
                  </a:lnTo>
                  <a:lnTo>
                    <a:pt x="58773" y="1227"/>
                  </a:lnTo>
                  <a:lnTo>
                    <a:pt x="58962" y="1321"/>
                  </a:lnTo>
                  <a:lnTo>
                    <a:pt x="59905" y="1321"/>
                  </a:lnTo>
                  <a:lnTo>
                    <a:pt x="61037" y="1510"/>
                  </a:lnTo>
                  <a:lnTo>
                    <a:pt x="61603" y="1698"/>
                  </a:lnTo>
                  <a:lnTo>
                    <a:pt x="62075" y="1887"/>
                  </a:lnTo>
                  <a:lnTo>
                    <a:pt x="62452" y="2076"/>
                  </a:lnTo>
                  <a:lnTo>
                    <a:pt x="62547" y="2359"/>
                  </a:lnTo>
                  <a:lnTo>
                    <a:pt x="62641" y="4528"/>
                  </a:lnTo>
                  <a:lnTo>
                    <a:pt x="62641" y="8113"/>
                  </a:lnTo>
                  <a:lnTo>
                    <a:pt x="62547" y="17547"/>
                  </a:lnTo>
                  <a:lnTo>
                    <a:pt x="62547" y="22547"/>
                  </a:lnTo>
                  <a:lnTo>
                    <a:pt x="62641" y="27075"/>
                  </a:lnTo>
                  <a:lnTo>
                    <a:pt x="62830" y="30849"/>
                  </a:lnTo>
                  <a:lnTo>
                    <a:pt x="62924" y="32169"/>
                  </a:lnTo>
                  <a:lnTo>
                    <a:pt x="63113" y="33207"/>
                  </a:lnTo>
                  <a:lnTo>
                    <a:pt x="63113" y="34528"/>
                  </a:lnTo>
                  <a:lnTo>
                    <a:pt x="63207" y="35943"/>
                  </a:lnTo>
                  <a:lnTo>
                    <a:pt x="63207" y="36886"/>
                  </a:lnTo>
                  <a:lnTo>
                    <a:pt x="63113" y="38396"/>
                  </a:lnTo>
                  <a:lnTo>
                    <a:pt x="62830" y="42358"/>
                  </a:lnTo>
                  <a:lnTo>
                    <a:pt x="62547" y="46509"/>
                  </a:lnTo>
                  <a:lnTo>
                    <a:pt x="62452" y="48207"/>
                  </a:lnTo>
                  <a:lnTo>
                    <a:pt x="62547" y="49527"/>
                  </a:lnTo>
                  <a:lnTo>
                    <a:pt x="62547" y="51131"/>
                  </a:lnTo>
                  <a:lnTo>
                    <a:pt x="62547" y="52735"/>
                  </a:lnTo>
                  <a:lnTo>
                    <a:pt x="62358" y="53584"/>
                  </a:lnTo>
                  <a:lnTo>
                    <a:pt x="62264" y="54339"/>
                  </a:lnTo>
                  <a:lnTo>
                    <a:pt x="61981" y="55093"/>
                  </a:lnTo>
                  <a:lnTo>
                    <a:pt x="61603" y="55754"/>
                  </a:lnTo>
                  <a:lnTo>
                    <a:pt x="61792" y="55754"/>
                  </a:lnTo>
                  <a:lnTo>
                    <a:pt x="61886" y="55565"/>
                  </a:lnTo>
                  <a:lnTo>
                    <a:pt x="62169" y="55376"/>
                  </a:lnTo>
                  <a:lnTo>
                    <a:pt x="62264" y="55565"/>
                  </a:lnTo>
                  <a:lnTo>
                    <a:pt x="62169" y="55754"/>
                  </a:lnTo>
                  <a:lnTo>
                    <a:pt x="61981" y="56225"/>
                  </a:lnTo>
                  <a:lnTo>
                    <a:pt x="61792" y="56037"/>
                  </a:lnTo>
                  <a:lnTo>
                    <a:pt x="61509" y="55754"/>
                  </a:lnTo>
                  <a:lnTo>
                    <a:pt x="61603" y="55942"/>
                  </a:lnTo>
                  <a:lnTo>
                    <a:pt x="61509" y="55942"/>
                  </a:lnTo>
                  <a:lnTo>
                    <a:pt x="61603" y="56037"/>
                  </a:lnTo>
                  <a:lnTo>
                    <a:pt x="60094" y="56320"/>
                  </a:lnTo>
                  <a:lnTo>
                    <a:pt x="58773" y="56414"/>
                  </a:lnTo>
                  <a:lnTo>
                    <a:pt x="57547" y="56508"/>
                  </a:lnTo>
                  <a:lnTo>
                    <a:pt x="56415" y="56508"/>
                  </a:lnTo>
                  <a:lnTo>
                    <a:pt x="56698" y="56320"/>
                  </a:lnTo>
                  <a:lnTo>
                    <a:pt x="56698" y="56320"/>
                  </a:lnTo>
                  <a:lnTo>
                    <a:pt x="56037" y="56508"/>
                  </a:lnTo>
                  <a:lnTo>
                    <a:pt x="54811" y="56886"/>
                  </a:lnTo>
                  <a:lnTo>
                    <a:pt x="53679" y="57074"/>
                  </a:lnTo>
                  <a:lnTo>
                    <a:pt x="53868" y="56791"/>
                  </a:lnTo>
                  <a:lnTo>
                    <a:pt x="54245" y="56697"/>
                  </a:lnTo>
                  <a:lnTo>
                    <a:pt x="53019" y="56886"/>
                  </a:lnTo>
                  <a:lnTo>
                    <a:pt x="51698" y="56980"/>
                  </a:lnTo>
                  <a:lnTo>
                    <a:pt x="50943" y="57074"/>
                  </a:lnTo>
                  <a:lnTo>
                    <a:pt x="51132" y="57169"/>
                  </a:lnTo>
                  <a:lnTo>
                    <a:pt x="48962" y="57452"/>
                  </a:lnTo>
                  <a:lnTo>
                    <a:pt x="48962" y="57357"/>
                  </a:lnTo>
                  <a:lnTo>
                    <a:pt x="48019" y="57452"/>
                  </a:lnTo>
                  <a:lnTo>
                    <a:pt x="47641" y="57452"/>
                  </a:lnTo>
                  <a:lnTo>
                    <a:pt x="46604" y="57546"/>
                  </a:lnTo>
                  <a:lnTo>
                    <a:pt x="44717" y="57546"/>
                  </a:lnTo>
                  <a:lnTo>
                    <a:pt x="44339" y="57452"/>
                  </a:lnTo>
                  <a:lnTo>
                    <a:pt x="45000" y="57263"/>
                  </a:lnTo>
                  <a:lnTo>
                    <a:pt x="40000" y="57829"/>
                  </a:lnTo>
                  <a:lnTo>
                    <a:pt x="38019" y="58206"/>
                  </a:lnTo>
                  <a:lnTo>
                    <a:pt x="37547" y="58018"/>
                  </a:lnTo>
                  <a:lnTo>
                    <a:pt x="37075" y="58018"/>
                  </a:lnTo>
                  <a:lnTo>
                    <a:pt x="36698" y="58112"/>
                  </a:lnTo>
                  <a:lnTo>
                    <a:pt x="36415" y="58301"/>
                  </a:lnTo>
                  <a:lnTo>
                    <a:pt x="36038" y="58301"/>
                  </a:lnTo>
                  <a:lnTo>
                    <a:pt x="36038" y="58395"/>
                  </a:lnTo>
                  <a:lnTo>
                    <a:pt x="36321" y="58395"/>
                  </a:lnTo>
                  <a:lnTo>
                    <a:pt x="36132" y="58678"/>
                  </a:lnTo>
                  <a:lnTo>
                    <a:pt x="37075" y="58678"/>
                  </a:lnTo>
                  <a:lnTo>
                    <a:pt x="37830" y="58584"/>
                  </a:lnTo>
                  <a:lnTo>
                    <a:pt x="38585" y="58489"/>
                  </a:lnTo>
                  <a:lnTo>
                    <a:pt x="39434" y="58489"/>
                  </a:lnTo>
                  <a:lnTo>
                    <a:pt x="38585" y="58867"/>
                  </a:lnTo>
                  <a:lnTo>
                    <a:pt x="37358" y="59244"/>
                  </a:lnTo>
                  <a:lnTo>
                    <a:pt x="36792" y="59339"/>
                  </a:lnTo>
                  <a:lnTo>
                    <a:pt x="36226" y="59339"/>
                  </a:lnTo>
                  <a:lnTo>
                    <a:pt x="35755" y="59244"/>
                  </a:lnTo>
                  <a:lnTo>
                    <a:pt x="35566" y="59056"/>
                  </a:lnTo>
                  <a:lnTo>
                    <a:pt x="35472" y="58867"/>
                  </a:lnTo>
                  <a:lnTo>
                    <a:pt x="36509" y="58772"/>
                  </a:lnTo>
                  <a:lnTo>
                    <a:pt x="35377" y="58678"/>
                  </a:lnTo>
                  <a:lnTo>
                    <a:pt x="34151" y="58772"/>
                  </a:lnTo>
                  <a:lnTo>
                    <a:pt x="34057" y="58772"/>
                  </a:lnTo>
                  <a:lnTo>
                    <a:pt x="33208" y="58961"/>
                  </a:lnTo>
                  <a:lnTo>
                    <a:pt x="32264" y="59056"/>
                  </a:lnTo>
                  <a:lnTo>
                    <a:pt x="32264" y="59056"/>
                  </a:lnTo>
                  <a:lnTo>
                    <a:pt x="33113" y="58867"/>
                  </a:lnTo>
                  <a:lnTo>
                    <a:pt x="31887" y="58489"/>
                  </a:lnTo>
                  <a:lnTo>
                    <a:pt x="31132" y="58395"/>
                  </a:lnTo>
                  <a:lnTo>
                    <a:pt x="31038" y="58301"/>
                  </a:lnTo>
                  <a:lnTo>
                    <a:pt x="31132" y="58301"/>
                  </a:lnTo>
                  <a:lnTo>
                    <a:pt x="31509" y="58206"/>
                  </a:lnTo>
                  <a:lnTo>
                    <a:pt x="30660" y="58206"/>
                  </a:lnTo>
                  <a:lnTo>
                    <a:pt x="30283" y="58301"/>
                  </a:lnTo>
                  <a:lnTo>
                    <a:pt x="29906" y="58489"/>
                  </a:lnTo>
                  <a:lnTo>
                    <a:pt x="29151" y="58678"/>
                  </a:lnTo>
                  <a:lnTo>
                    <a:pt x="29340" y="58584"/>
                  </a:lnTo>
                  <a:lnTo>
                    <a:pt x="29434" y="58395"/>
                  </a:lnTo>
                  <a:lnTo>
                    <a:pt x="29434" y="58395"/>
                  </a:lnTo>
                  <a:lnTo>
                    <a:pt x="28585" y="58489"/>
                  </a:lnTo>
                  <a:lnTo>
                    <a:pt x="28491" y="58584"/>
                  </a:lnTo>
                  <a:lnTo>
                    <a:pt x="28396" y="58678"/>
                  </a:lnTo>
                  <a:lnTo>
                    <a:pt x="27736" y="58867"/>
                  </a:lnTo>
                  <a:lnTo>
                    <a:pt x="25660" y="59150"/>
                  </a:lnTo>
                  <a:lnTo>
                    <a:pt x="22170" y="59622"/>
                  </a:lnTo>
                  <a:lnTo>
                    <a:pt x="22359" y="59527"/>
                  </a:lnTo>
                  <a:lnTo>
                    <a:pt x="22359" y="59433"/>
                  </a:lnTo>
                  <a:lnTo>
                    <a:pt x="22264" y="59433"/>
                  </a:lnTo>
                  <a:lnTo>
                    <a:pt x="22453" y="59244"/>
                  </a:lnTo>
                  <a:lnTo>
                    <a:pt x="22453" y="59056"/>
                  </a:lnTo>
                  <a:lnTo>
                    <a:pt x="21132" y="59339"/>
                  </a:lnTo>
                  <a:lnTo>
                    <a:pt x="19246" y="59716"/>
                  </a:lnTo>
                  <a:lnTo>
                    <a:pt x="18208" y="59810"/>
                  </a:lnTo>
                  <a:lnTo>
                    <a:pt x="17264" y="59905"/>
                  </a:lnTo>
                  <a:lnTo>
                    <a:pt x="16415" y="59905"/>
                  </a:lnTo>
                  <a:lnTo>
                    <a:pt x="15849" y="59810"/>
                  </a:lnTo>
                  <a:lnTo>
                    <a:pt x="14246" y="59810"/>
                  </a:lnTo>
                  <a:lnTo>
                    <a:pt x="11981" y="59999"/>
                  </a:lnTo>
                  <a:lnTo>
                    <a:pt x="11981" y="59999"/>
                  </a:lnTo>
                  <a:lnTo>
                    <a:pt x="12359" y="59905"/>
                  </a:lnTo>
                  <a:lnTo>
                    <a:pt x="12736" y="59716"/>
                  </a:lnTo>
                  <a:lnTo>
                    <a:pt x="11415" y="59905"/>
                  </a:lnTo>
                  <a:lnTo>
                    <a:pt x="10000" y="60093"/>
                  </a:lnTo>
                  <a:lnTo>
                    <a:pt x="7076" y="60188"/>
                  </a:lnTo>
                  <a:lnTo>
                    <a:pt x="4151" y="60376"/>
                  </a:lnTo>
                  <a:lnTo>
                    <a:pt x="2831" y="60471"/>
                  </a:lnTo>
                  <a:lnTo>
                    <a:pt x="1604" y="60659"/>
                  </a:lnTo>
                  <a:lnTo>
                    <a:pt x="1227" y="59244"/>
                  </a:lnTo>
                  <a:lnTo>
                    <a:pt x="1038" y="57735"/>
                  </a:lnTo>
                  <a:lnTo>
                    <a:pt x="850" y="56131"/>
                  </a:lnTo>
                  <a:lnTo>
                    <a:pt x="755" y="54433"/>
                  </a:lnTo>
                  <a:lnTo>
                    <a:pt x="755" y="52735"/>
                  </a:lnTo>
                  <a:lnTo>
                    <a:pt x="755" y="50942"/>
                  </a:lnTo>
                  <a:lnTo>
                    <a:pt x="1038" y="47263"/>
                  </a:lnTo>
                  <a:lnTo>
                    <a:pt x="1321" y="43678"/>
                  </a:lnTo>
                  <a:lnTo>
                    <a:pt x="1699" y="39999"/>
                  </a:lnTo>
                  <a:lnTo>
                    <a:pt x="2453" y="33301"/>
                  </a:lnTo>
                  <a:lnTo>
                    <a:pt x="2548" y="33962"/>
                  </a:lnTo>
                  <a:lnTo>
                    <a:pt x="2642" y="34622"/>
                  </a:lnTo>
                  <a:lnTo>
                    <a:pt x="2642" y="33018"/>
                  </a:lnTo>
                  <a:lnTo>
                    <a:pt x="2551" y="32287"/>
                  </a:lnTo>
                  <a:lnTo>
                    <a:pt x="2642" y="30000"/>
                  </a:lnTo>
                  <a:lnTo>
                    <a:pt x="2453" y="30377"/>
                  </a:lnTo>
                  <a:lnTo>
                    <a:pt x="2453" y="29245"/>
                  </a:lnTo>
                  <a:lnTo>
                    <a:pt x="2453" y="27830"/>
                  </a:lnTo>
                  <a:lnTo>
                    <a:pt x="2642" y="28301"/>
                  </a:lnTo>
                  <a:lnTo>
                    <a:pt x="2736" y="28018"/>
                  </a:lnTo>
                  <a:lnTo>
                    <a:pt x="2831" y="28018"/>
                  </a:lnTo>
                  <a:lnTo>
                    <a:pt x="2925" y="28207"/>
                  </a:lnTo>
                  <a:lnTo>
                    <a:pt x="3019" y="26415"/>
                  </a:lnTo>
                  <a:lnTo>
                    <a:pt x="3019" y="24811"/>
                  </a:lnTo>
                  <a:lnTo>
                    <a:pt x="3019" y="23113"/>
                  </a:lnTo>
                  <a:lnTo>
                    <a:pt x="3019" y="22170"/>
                  </a:lnTo>
                  <a:lnTo>
                    <a:pt x="3208" y="21320"/>
                  </a:lnTo>
                  <a:lnTo>
                    <a:pt x="3302" y="19528"/>
                  </a:lnTo>
                  <a:lnTo>
                    <a:pt x="3302" y="17641"/>
                  </a:lnTo>
                  <a:lnTo>
                    <a:pt x="3302" y="16887"/>
                  </a:lnTo>
                  <a:lnTo>
                    <a:pt x="3208" y="16321"/>
                  </a:lnTo>
                  <a:lnTo>
                    <a:pt x="3397" y="16415"/>
                  </a:lnTo>
                  <a:lnTo>
                    <a:pt x="3585" y="11981"/>
                  </a:lnTo>
                  <a:lnTo>
                    <a:pt x="3680" y="11415"/>
                  </a:lnTo>
                  <a:lnTo>
                    <a:pt x="3680" y="11698"/>
                  </a:lnTo>
                  <a:lnTo>
                    <a:pt x="3774" y="11132"/>
                  </a:lnTo>
                  <a:lnTo>
                    <a:pt x="3868" y="10660"/>
                  </a:lnTo>
                  <a:lnTo>
                    <a:pt x="3774" y="10094"/>
                  </a:lnTo>
                  <a:lnTo>
                    <a:pt x="3680" y="9623"/>
                  </a:lnTo>
                  <a:lnTo>
                    <a:pt x="3774" y="9434"/>
                  </a:lnTo>
                  <a:lnTo>
                    <a:pt x="3868" y="9245"/>
                  </a:lnTo>
                  <a:lnTo>
                    <a:pt x="4057" y="8491"/>
                  </a:lnTo>
                  <a:lnTo>
                    <a:pt x="4340" y="6321"/>
                  </a:lnTo>
                  <a:lnTo>
                    <a:pt x="4623" y="2264"/>
                  </a:lnTo>
                  <a:lnTo>
                    <a:pt x="3491" y="7170"/>
                  </a:lnTo>
                  <a:lnTo>
                    <a:pt x="2925" y="9906"/>
                  </a:lnTo>
                  <a:lnTo>
                    <a:pt x="2359" y="12736"/>
                  </a:lnTo>
                  <a:lnTo>
                    <a:pt x="1982" y="15377"/>
                  </a:lnTo>
                  <a:lnTo>
                    <a:pt x="1699" y="17830"/>
                  </a:lnTo>
                  <a:lnTo>
                    <a:pt x="1510" y="19905"/>
                  </a:lnTo>
                  <a:lnTo>
                    <a:pt x="1604" y="20754"/>
                  </a:lnTo>
                  <a:lnTo>
                    <a:pt x="1699" y="21509"/>
                  </a:lnTo>
                  <a:lnTo>
                    <a:pt x="1321" y="22453"/>
                  </a:lnTo>
                  <a:lnTo>
                    <a:pt x="1133" y="23585"/>
                  </a:lnTo>
                  <a:lnTo>
                    <a:pt x="1038" y="24905"/>
                  </a:lnTo>
                  <a:lnTo>
                    <a:pt x="1038" y="26226"/>
                  </a:lnTo>
                  <a:lnTo>
                    <a:pt x="1038" y="28962"/>
                  </a:lnTo>
                  <a:lnTo>
                    <a:pt x="1038" y="31415"/>
                  </a:lnTo>
                  <a:lnTo>
                    <a:pt x="661" y="40188"/>
                  </a:lnTo>
                  <a:lnTo>
                    <a:pt x="472" y="44999"/>
                  </a:lnTo>
                  <a:lnTo>
                    <a:pt x="378" y="49622"/>
                  </a:lnTo>
                  <a:lnTo>
                    <a:pt x="472" y="51603"/>
                  </a:lnTo>
                  <a:lnTo>
                    <a:pt x="378" y="53961"/>
                  </a:lnTo>
                  <a:lnTo>
                    <a:pt x="189" y="53301"/>
                  </a:lnTo>
                  <a:lnTo>
                    <a:pt x="95" y="52641"/>
                  </a:lnTo>
                  <a:lnTo>
                    <a:pt x="189" y="53867"/>
                  </a:lnTo>
                  <a:lnTo>
                    <a:pt x="189" y="55093"/>
                  </a:lnTo>
                  <a:lnTo>
                    <a:pt x="378" y="55188"/>
                  </a:lnTo>
                  <a:lnTo>
                    <a:pt x="284" y="56508"/>
                  </a:lnTo>
                  <a:lnTo>
                    <a:pt x="95" y="54905"/>
                  </a:lnTo>
                  <a:lnTo>
                    <a:pt x="1" y="58489"/>
                  </a:lnTo>
                  <a:lnTo>
                    <a:pt x="1" y="62357"/>
                  </a:lnTo>
                  <a:lnTo>
                    <a:pt x="6038" y="61886"/>
                  </a:lnTo>
                  <a:lnTo>
                    <a:pt x="8963" y="61697"/>
                  </a:lnTo>
                  <a:lnTo>
                    <a:pt x="11698" y="61603"/>
                  </a:lnTo>
                  <a:lnTo>
                    <a:pt x="11698" y="61414"/>
                  </a:lnTo>
                  <a:lnTo>
                    <a:pt x="11887" y="61225"/>
                  </a:lnTo>
                  <a:lnTo>
                    <a:pt x="12264" y="61225"/>
                  </a:lnTo>
                  <a:lnTo>
                    <a:pt x="12548" y="61320"/>
                  </a:lnTo>
                  <a:lnTo>
                    <a:pt x="12736" y="61414"/>
                  </a:lnTo>
                  <a:lnTo>
                    <a:pt x="12642" y="61320"/>
                  </a:lnTo>
                  <a:lnTo>
                    <a:pt x="13302" y="61508"/>
                  </a:lnTo>
                  <a:lnTo>
                    <a:pt x="13302" y="61508"/>
                  </a:lnTo>
                  <a:lnTo>
                    <a:pt x="12736" y="61414"/>
                  </a:lnTo>
                  <a:lnTo>
                    <a:pt x="13019" y="61508"/>
                  </a:lnTo>
                  <a:lnTo>
                    <a:pt x="12736" y="61603"/>
                  </a:lnTo>
                  <a:lnTo>
                    <a:pt x="12831" y="61697"/>
                  </a:lnTo>
                  <a:lnTo>
                    <a:pt x="14246" y="61508"/>
                  </a:lnTo>
                  <a:lnTo>
                    <a:pt x="13491" y="61508"/>
                  </a:lnTo>
                  <a:lnTo>
                    <a:pt x="14717" y="61225"/>
                  </a:lnTo>
                  <a:lnTo>
                    <a:pt x="16038" y="61131"/>
                  </a:lnTo>
                  <a:lnTo>
                    <a:pt x="18962" y="61131"/>
                  </a:lnTo>
                  <a:lnTo>
                    <a:pt x="19151" y="61225"/>
                  </a:lnTo>
                  <a:lnTo>
                    <a:pt x="19623" y="61320"/>
                  </a:lnTo>
                  <a:lnTo>
                    <a:pt x="21227" y="61320"/>
                  </a:lnTo>
                  <a:lnTo>
                    <a:pt x="23302" y="61225"/>
                  </a:lnTo>
                  <a:lnTo>
                    <a:pt x="24245" y="61131"/>
                  </a:lnTo>
                  <a:lnTo>
                    <a:pt x="25094" y="60942"/>
                  </a:lnTo>
                  <a:lnTo>
                    <a:pt x="28868" y="60848"/>
                  </a:lnTo>
                  <a:lnTo>
                    <a:pt x="32642" y="60659"/>
                  </a:lnTo>
                  <a:lnTo>
                    <a:pt x="36415" y="60376"/>
                  </a:lnTo>
                  <a:lnTo>
                    <a:pt x="40283" y="60093"/>
                  </a:lnTo>
                  <a:lnTo>
                    <a:pt x="47830" y="59339"/>
                  </a:lnTo>
                  <a:lnTo>
                    <a:pt x="55377" y="58678"/>
                  </a:lnTo>
                  <a:lnTo>
                    <a:pt x="61037" y="58678"/>
                  </a:lnTo>
                  <a:lnTo>
                    <a:pt x="62264" y="58584"/>
                  </a:lnTo>
                  <a:lnTo>
                    <a:pt x="63207" y="58395"/>
                  </a:lnTo>
                  <a:lnTo>
                    <a:pt x="63490" y="58206"/>
                  </a:lnTo>
                  <a:lnTo>
                    <a:pt x="63773" y="58018"/>
                  </a:lnTo>
                  <a:lnTo>
                    <a:pt x="63962" y="57735"/>
                  </a:lnTo>
                  <a:lnTo>
                    <a:pt x="64150" y="57357"/>
                  </a:lnTo>
                  <a:lnTo>
                    <a:pt x="64339" y="56225"/>
                  </a:lnTo>
                  <a:lnTo>
                    <a:pt x="64528" y="54716"/>
                  </a:lnTo>
                  <a:lnTo>
                    <a:pt x="64528" y="53018"/>
                  </a:lnTo>
                  <a:lnTo>
                    <a:pt x="64622" y="49810"/>
                  </a:lnTo>
                  <a:lnTo>
                    <a:pt x="64622" y="47546"/>
                  </a:lnTo>
                  <a:lnTo>
                    <a:pt x="64905" y="40848"/>
                  </a:lnTo>
                  <a:lnTo>
                    <a:pt x="64999" y="36320"/>
                  </a:lnTo>
                  <a:lnTo>
                    <a:pt x="65094" y="33301"/>
                  </a:lnTo>
                  <a:lnTo>
                    <a:pt x="65188" y="33396"/>
                  </a:lnTo>
                  <a:lnTo>
                    <a:pt x="65188" y="31603"/>
                  </a:lnTo>
                  <a:lnTo>
                    <a:pt x="65188" y="29811"/>
                  </a:lnTo>
                  <a:lnTo>
                    <a:pt x="65094" y="30660"/>
                  </a:lnTo>
                  <a:lnTo>
                    <a:pt x="64905" y="28301"/>
                  </a:lnTo>
                  <a:lnTo>
                    <a:pt x="64811" y="25849"/>
                  </a:lnTo>
                  <a:lnTo>
                    <a:pt x="64716" y="23302"/>
                  </a:lnTo>
                  <a:lnTo>
                    <a:pt x="64622" y="20849"/>
                  </a:lnTo>
                  <a:lnTo>
                    <a:pt x="64811" y="22075"/>
                  </a:lnTo>
                  <a:lnTo>
                    <a:pt x="64811" y="20754"/>
                  </a:lnTo>
                  <a:lnTo>
                    <a:pt x="64811" y="18962"/>
                  </a:lnTo>
                  <a:lnTo>
                    <a:pt x="64811" y="18868"/>
                  </a:lnTo>
                  <a:lnTo>
                    <a:pt x="64716" y="17358"/>
                  </a:lnTo>
                  <a:lnTo>
                    <a:pt x="64811" y="18113"/>
                  </a:lnTo>
                  <a:lnTo>
                    <a:pt x="64999" y="16981"/>
                  </a:lnTo>
                  <a:lnTo>
                    <a:pt x="64905" y="15755"/>
                  </a:lnTo>
                  <a:lnTo>
                    <a:pt x="64811" y="14528"/>
                  </a:lnTo>
                  <a:lnTo>
                    <a:pt x="64716" y="13396"/>
                  </a:lnTo>
                  <a:lnTo>
                    <a:pt x="64622" y="13679"/>
                  </a:lnTo>
                  <a:lnTo>
                    <a:pt x="64551" y="13679"/>
                  </a:lnTo>
                  <a:lnTo>
                    <a:pt x="64622" y="13962"/>
                  </a:lnTo>
                  <a:lnTo>
                    <a:pt x="64716" y="15000"/>
                  </a:lnTo>
                  <a:lnTo>
                    <a:pt x="64528" y="14623"/>
                  </a:lnTo>
                  <a:lnTo>
                    <a:pt x="64528" y="15094"/>
                  </a:lnTo>
                  <a:lnTo>
                    <a:pt x="64339" y="12736"/>
                  </a:lnTo>
                  <a:lnTo>
                    <a:pt x="64150" y="11698"/>
                  </a:lnTo>
                  <a:lnTo>
                    <a:pt x="64056" y="11604"/>
                  </a:lnTo>
                  <a:lnTo>
                    <a:pt x="64056" y="11226"/>
                  </a:lnTo>
                  <a:lnTo>
                    <a:pt x="64245" y="10566"/>
                  </a:lnTo>
                  <a:lnTo>
                    <a:pt x="64245" y="9811"/>
                  </a:lnTo>
                  <a:lnTo>
                    <a:pt x="64245" y="9560"/>
                  </a:lnTo>
                  <a:lnTo>
                    <a:pt x="64433" y="10189"/>
                  </a:lnTo>
                  <a:lnTo>
                    <a:pt x="64622" y="11604"/>
                  </a:lnTo>
                  <a:lnTo>
                    <a:pt x="64811" y="13019"/>
                  </a:lnTo>
                  <a:lnTo>
                    <a:pt x="64905" y="14151"/>
                  </a:lnTo>
                  <a:lnTo>
                    <a:pt x="64905" y="12830"/>
                  </a:lnTo>
                  <a:lnTo>
                    <a:pt x="64811" y="11698"/>
                  </a:lnTo>
                  <a:lnTo>
                    <a:pt x="64528" y="9340"/>
                  </a:lnTo>
                  <a:lnTo>
                    <a:pt x="64433" y="9528"/>
                  </a:lnTo>
                  <a:lnTo>
                    <a:pt x="64433" y="9340"/>
                  </a:lnTo>
                  <a:lnTo>
                    <a:pt x="64245" y="8585"/>
                  </a:lnTo>
                  <a:lnTo>
                    <a:pt x="64150" y="7264"/>
                  </a:lnTo>
                  <a:lnTo>
                    <a:pt x="64056" y="9434"/>
                  </a:lnTo>
                  <a:lnTo>
                    <a:pt x="63773" y="8868"/>
                  </a:lnTo>
                  <a:lnTo>
                    <a:pt x="63679" y="7925"/>
                  </a:lnTo>
                  <a:lnTo>
                    <a:pt x="63584" y="6792"/>
                  </a:lnTo>
                  <a:lnTo>
                    <a:pt x="63490" y="5566"/>
                  </a:lnTo>
                  <a:lnTo>
                    <a:pt x="63490" y="1227"/>
                  </a:lnTo>
                  <a:lnTo>
                    <a:pt x="63490" y="661"/>
                  </a:lnTo>
                  <a:lnTo>
                    <a:pt x="63396" y="566"/>
                  </a:lnTo>
                  <a:lnTo>
                    <a:pt x="63207" y="378"/>
                  </a:lnTo>
                  <a:lnTo>
                    <a:pt x="62641" y="189"/>
                  </a:lnTo>
                  <a:lnTo>
                    <a:pt x="61792" y="95"/>
                  </a:lnTo>
                  <a:lnTo>
                    <a:pt x="608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397">
              <a:extLst>
                <a:ext uri="{FF2B5EF4-FFF2-40B4-BE49-F238E27FC236}">
                  <a16:creationId xmlns:a16="http://schemas.microsoft.com/office/drawing/2014/main" id="{BB5236B6-5EA3-45BA-97F5-A647257F24EE}"/>
                </a:ext>
              </a:extLst>
            </p:cNvPr>
            <p:cNvSpPr/>
            <p:nvPr/>
          </p:nvSpPr>
          <p:spPr>
            <a:xfrm rot="16200000">
              <a:off x="29898" y="3746047"/>
              <a:ext cx="1059301" cy="358094"/>
            </a:xfrm>
            <a:custGeom>
              <a:avLst/>
              <a:gdLst/>
              <a:ahLst/>
              <a:cxnLst/>
              <a:rect l="0" t="0" r="0" b="0"/>
              <a:pathLst>
                <a:path w="65189" h="62358" extrusionOk="0">
                  <a:moveTo>
                    <a:pt x="40283" y="1525"/>
                  </a:moveTo>
                  <a:lnTo>
                    <a:pt x="40000" y="1541"/>
                  </a:lnTo>
                  <a:lnTo>
                    <a:pt x="40000" y="1541"/>
                  </a:lnTo>
                  <a:lnTo>
                    <a:pt x="39811" y="1604"/>
                  </a:lnTo>
                  <a:lnTo>
                    <a:pt x="40283" y="1525"/>
                  </a:lnTo>
                  <a:close/>
                  <a:moveTo>
                    <a:pt x="22547" y="1793"/>
                  </a:moveTo>
                  <a:lnTo>
                    <a:pt x="22359" y="1887"/>
                  </a:lnTo>
                  <a:lnTo>
                    <a:pt x="21981" y="2359"/>
                  </a:lnTo>
                  <a:lnTo>
                    <a:pt x="24057" y="1981"/>
                  </a:lnTo>
                  <a:lnTo>
                    <a:pt x="23208" y="2076"/>
                  </a:lnTo>
                  <a:lnTo>
                    <a:pt x="22925" y="1981"/>
                  </a:lnTo>
                  <a:lnTo>
                    <a:pt x="22642" y="1887"/>
                  </a:lnTo>
                  <a:lnTo>
                    <a:pt x="22642" y="1793"/>
                  </a:lnTo>
                  <a:close/>
                  <a:moveTo>
                    <a:pt x="64528" y="13585"/>
                  </a:moveTo>
                  <a:lnTo>
                    <a:pt x="64528" y="13679"/>
                  </a:lnTo>
                  <a:lnTo>
                    <a:pt x="64551" y="13679"/>
                  </a:lnTo>
                  <a:lnTo>
                    <a:pt x="64528" y="13585"/>
                  </a:lnTo>
                  <a:close/>
                  <a:moveTo>
                    <a:pt x="33868" y="58678"/>
                  </a:moveTo>
                  <a:lnTo>
                    <a:pt x="34057" y="58772"/>
                  </a:lnTo>
                  <a:lnTo>
                    <a:pt x="34057" y="58772"/>
                  </a:lnTo>
                  <a:lnTo>
                    <a:pt x="33962" y="58678"/>
                  </a:lnTo>
                  <a:close/>
                  <a:moveTo>
                    <a:pt x="30849" y="58678"/>
                  </a:moveTo>
                  <a:lnTo>
                    <a:pt x="30943" y="58772"/>
                  </a:lnTo>
                  <a:lnTo>
                    <a:pt x="30283" y="58867"/>
                  </a:lnTo>
                  <a:lnTo>
                    <a:pt x="30472" y="58772"/>
                  </a:lnTo>
                  <a:lnTo>
                    <a:pt x="30849" y="58678"/>
                  </a:lnTo>
                  <a:close/>
                  <a:moveTo>
                    <a:pt x="32264" y="59056"/>
                  </a:moveTo>
                  <a:lnTo>
                    <a:pt x="33113" y="59244"/>
                  </a:lnTo>
                  <a:lnTo>
                    <a:pt x="31698" y="59339"/>
                  </a:lnTo>
                  <a:lnTo>
                    <a:pt x="31415" y="59339"/>
                  </a:lnTo>
                  <a:lnTo>
                    <a:pt x="32264" y="59056"/>
                  </a:lnTo>
                  <a:close/>
                  <a:moveTo>
                    <a:pt x="60849" y="0"/>
                  </a:moveTo>
                  <a:lnTo>
                    <a:pt x="58679" y="95"/>
                  </a:lnTo>
                  <a:lnTo>
                    <a:pt x="56792" y="189"/>
                  </a:lnTo>
                  <a:lnTo>
                    <a:pt x="58584" y="378"/>
                  </a:lnTo>
                  <a:lnTo>
                    <a:pt x="58301" y="189"/>
                  </a:lnTo>
                  <a:lnTo>
                    <a:pt x="59151" y="378"/>
                  </a:lnTo>
                  <a:lnTo>
                    <a:pt x="58679" y="472"/>
                  </a:lnTo>
                  <a:lnTo>
                    <a:pt x="58018" y="472"/>
                  </a:lnTo>
                  <a:lnTo>
                    <a:pt x="56792" y="283"/>
                  </a:lnTo>
                  <a:lnTo>
                    <a:pt x="55943" y="283"/>
                  </a:lnTo>
                  <a:lnTo>
                    <a:pt x="54528" y="378"/>
                  </a:lnTo>
                  <a:lnTo>
                    <a:pt x="50660" y="378"/>
                  </a:lnTo>
                  <a:lnTo>
                    <a:pt x="48585" y="472"/>
                  </a:lnTo>
                  <a:lnTo>
                    <a:pt x="46226" y="472"/>
                  </a:lnTo>
                  <a:lnTo>
                    <a:pt x="43868" y="283"/>
                  </a:lnTo>
                  <a:lnTo>
                    <a:pt x="44056" y="472"/>
                  </a:lnTo>
                  <a:lnTo>
                    <a:pt x="44339" y="472"/>
                  </a:lnTo>
                  <a:lnTo>
                    <a:pt x="43396" y="661"/>
                  </a:lnTo>
                  <a:lnTo>
                    <a:pt x="42170" y="849"/>
                  </a:lnTo>
                  <a:lnTo>
                    <a:pt x="40849" y="755"/>
                  </a:lnTo>
                  <a:lnTo>
                    <a:pt x="40377" y="661"/>
                  </a:lnTo>
                  <a:lnTo>
                    <a:pt x="39906" y="566"/>
                  </a:lnTo>
                  <a:lnTo>
                    <a:pt x="39717" y="566"/>
                  </a:lnTo>
                  <a:lnTo>
                    <a:pt x="38207" y="661"/>
                  </a:lnTo>
                  <a:lnTo>
                    <a:pt x="36509" y="944"/>
                  </a:lnTo>
                  <a:lnTo>
                    <a:pt x="34906" y="1132"/>
                  </a:lnTo>
                  <a:lnTo>
                    <a:pt x="33585" y="1132"/>
                  </a:lnTo>
                  <a:lnTo>
                    <a:pt x="33962" y="1038"/>
                  </a:lnTo>
                  <a:lnTo>
                    <a:pt x="33774" y="944"/>
                  </a:lnTo>
                  <a:lnTo>
                    <a:pt x="33396" y="944"/>
                  </a:lnTo>
                  <a:lnTo>
                    <a:pt x="32453" y="1038"/>
                  </a:lnTo>
                  <a:lnTo>
                    <a:pt x="30283" y="1321"/>
                  </a:lnTo>
                  <a:lnTo>
                    <a:pt x="30472" y="1415"/>
                  </a:lnTo>
                  <a:lnTo>
                    <a:pt x="30566" y="1510"/>
                  </a:lnTo>
                  <a:lnTo>
                    <a:pt x="29151" y="1604"/>
                  </a:lnTo>
                  <a:lnTo>
                    <a:pt x="29057" y="1698"/>
                  </a:lnTo>
                  <a:lnTo>
                    <a:pt x="29717" y="1698"/>
                  </a:lnTo>
                  <a:lnTo>
                    <a:pt x="28208" y="1793"/>
                  </a:lnTo>
                  <a:lnTo>
                    <a:pt x="27547" y="1793"/>
                  </a:lnTo>
                  <a:lnTo>
                    <a:pt x="27642" y="1698"/>
                  </a:lnTo>
                  <a:lnTo>
                    <a:pt x="28585" y="1510"/>
                  </a:lnTo>
                  <a:lnTo>
                    <a:pt x="27736" y="1604"/>
                  </a:lnTo>
                  <a:lnTo>
                    <a:pt x="26887" y="1698"/>
                  </a:lnTo>
                  <a:lnTo>
                    <a:pt x="26038" y="1698"/>
                  </a:lnTo>
                  <a:lnTo>
                    <a:pt x="25189" y="1793"/>
                  </a:lnTo>
                  <a:lnTo>
                    <a:pt x="25189" y="1793"/>
                  </a:lnTo>
                  <a:lnTo>
                    <a:pt x="25755" y="1698"/>
                  </a:lnTo>
                  <a:lnTo>
                    <a:pt x="24906" y="1793"/>
                  </a:lnTo>
                  <a:lnTo>
                    <a:pt x="24057" y="1981"/>
                  </a:lnTo>
                  <a:lnTo>
                    <a:pt x="25094" y="1887"/>
                  </a:lnTo>
                  <a:lnTo>
                    <a:pt x="26132" y="1981"/>
                  </a:lnTo>
                  <a:lnTo>
                    <a:pt x="24906" y="2264"/>
                  </a:lnTo>
                  <a:lnTo>
                    <a:pt x="23585" y="2359"/>
                  </a:lnTo>
                  <a:lnTo>
                    <a:pt x="23585" y="2453"/>
                  </a:lnTo>
                  <a:lnTo>
                    <a:pt x="23585" y="2547"/>
                  </a:lnTo>
                  <a:lnTo>
                    <a:pt x="25566" y="2359"/>
                  </a:lnTo>
                  <a:lnTo>
                    <a:pt x="27547" y="2264"/>
                  </a:lnTo>
                  <a:lnTo>
                    <a:pt x="29434" y="1981"/>
                  </a:lnTo>
                  <a:lnTo>
                    <a:pt x="30377" y="1793"/>
                  </a:lnTo>
                  <a:lnTo>
                    <a:pt x="31321" y="1604"/>
                  </a:lnTo>
                  <a:lnTo>
                    <a:pt x="30472" y="1887"/>
                  </a:lnTo>
                  <a:lnTo>
                    <a:pt x="30660" y="1981"/>
                  </a:lnTo>
                  <a:lnTo>
                    <a:pt x="31038" y="2076"/>
                  </a:lnTo>
                  <a:lnTo>
                    <a:pt x="31981" y="2170"/>
                  </a:lnTo>
                  <a:lnTo>
                    <a:pt x="33302" y="2170"/>
                  </a:lnTo>
                  <a:lnTo>
                    <a:pt x="34717" y="2076"/>
                  </a:lnTo>
                  <a:lnTo>
                    <a:pt x="37075" y="1887"/>
                  </a:lnTo>
                  <a:lnTo>
                    <a:pt x="37830" y="1793"/>
                  </a:lnTo>
                  <a:lnTo>
                    <a:pt x="37924" y="1698"/>
                  </a:lnTo>
                  <a:lnTo>
                    <a:pt x="38868" y="1604"/>
                  </a:lnTo>
                  <a:lnTo>
                    <a:pt x="38962" y="1510"/>
                  </a:lnTo>
                  <a:lnTo>
                    <a:pt x="38868" y="1510"/>
                  </a:lnTo>
                  <a:lnTo>
                    <a:pt x="38113" y="1415"/>
                  </a:lnTo>
                  <a:lnTo>
                    <a:pt x="40000" y="1510"/>
                  </a:lnTo>
                  <a:lnTo>
                    <a:pt x="38868" y="1604"/>
                  </a:lnTo>
                  <a:lnTo>
                    <a:pt x="40000" y="1541"/>
                  </a:lnTo>
                  <a:lnTo>
                    <a:pt x="40000" y="1541"/>
                  </a:lnTo>
                  <a:lnTo>
                    <a:pt x="40094" y="1510"/>
                  </a:lnTo>
                  <a:lnTo>
                    <a:pt x="40377" y="1510"/>
                  </a:lnTo>
                  <a:lnTo>
                    <a:pt x="40283" y="1525"/>
                  </a:lnTo>
                  <a:lnTo>
                    <a:pt x="40283" y="1525"/>
                  </a:lnTo>
                  <a:lnTo>
                    <a:pt x="40566" y="1510"/>
                  </a:lnTo>
                  <a:lnTo>
                    <a:pt x="41509" y="1604"/>
                  </a:lnTo>
                  <a:lnTo>
                    <a:pt x="44151" y="1415"/>
                  </a:lnTo>
                  <a:lnTo>
                    <a:pt x="45000" y="1321"/>
                  </a:lnTo>
                  <a:lnTo>
                    <a:pt x="44434" y="1321"/>
                  </a:lnTo>
                  <a:lnTo>
                    <a:pt x="45188" y="1132"/>
                  </a:lnTo>
                  <a:lnTo>
                    <a:pt x="45660" y="1227"/>
                  </a:lnTo>
                  <a:lnTo>
                    <a:pt x="45755" y="1227"/>
                  </a:lnTo>
                  <a:lnTo>
                    <a:pt x="45755" y="1321"/>
                  </a:lnTo>
                  <a:lnTo>
                    <a:pt x="45377" y="1321"/>
                  </a:lnTo>
                  <a:lnTo>
                    <a:pt x="46038" y="1415"/>
                  </a:lnTo>
                  <a:lnTo>
                    <a:pt x="46792" y="1321"/>
                  </a:lnTo>
                  <a:lnTo>
                    <a:pt x="46792" y="1227"/>
                  </a:lnTo>
                  <a:lnTo>
                    <a:pt x="46981" y="1321"/>
                  </a:lnTo>
                  <a:lnTo>
                    <a:pt x="47547" y="1321"/>
                  </a:lnTo>
                  <a:lnTo>
                    <a:pt x="47358" y="1510"/>
                  </a:lnTo>
                  <a:lnTo>
                    <a:pt x="46981" y="1510"/>
                  </a:lnTo>
                  <a:lnTo>
                    <a:pt x="46792" y="1415"/>
                  </a:lnTo>
                  <a:lnTo>
                    <a:pt x="43868" y="1698"/>
                  </a:lnTo>
                  <a:lnTo>
                    <a:pt x="45566" y="1698"/>
                  </a:lnTo>
                  <a:lnTo>
                    <a:pt x="47264" y="1604"/>
                  </a:lnTo>
                  <a:lnTo>
                    <a:pt x="50566" y="1321"/>
                  </a:lnTo>
                  <a:lnTo>
                    <a:pt x="52169" y="1227"/>
                  </a:lnTo>
                  <a:lnTo>
                    <a:pt x="55471" y="1227"/>
                  </a:lnTo>
                  <a:lnTo>
                    <a:pt x="57075" y="1415"/>
                  </a:lnTo>
                  <a:lnTo>
                    <a:pt x="56603" y="1321"/>
                  </a:lnTo>
                  <a:lnTo>
                    <a:pt x="56509" y="1227"/>
                  </a:lnTo>
                  <a:lnTo>
                    <a:pt x="57264" y="1132"/>
                  </a:lnTo>
                  <a:lnTo>
                    <a:pt x="58396" y="1227"/>
                  </a:lnTo>
                  <a:lnTo>
                    <a:pt x="58773" y="1227"/>
                  </a:lnTo>
                  <a:lnTo>
                    <a:pt x="58962" y="1321"/>
                  </a:lnTo>
                  <a:lnTo>
                    <a:pt x="59905" y="1321"/>
                  </a:lnTo>
                  <a:lnTo>
                    <a:pt x="61037" y="1510"/>
                  </a:lnTo>
                  <a:lnTo>
                    <a:pt x="61603" y="1698"/>
                  </a:lnTo>
                  <a:lnTo>
                    <a:pt x="62075" y="1887"/>
                  </a:lnTo>
                  <a:lnTo>
                    <a:pt x="62452" y="2076"/>
                  </a:lnTo>
                  <a:lnTo>
                    <a:pt x="62547" y="2359"/>
                  </a:lnTo>
                  <a:lnTo>
                    <a:pt x="62641" y="4528"/>
                  </a:lnTo>
                  <a:lnTo>
                    <a:pt x="62641" y="8113"/>
                  </a:lnTo>
                  <a:lnTo>
                    <a:pt x="62547" y="17547"/>
                  </a:lnTo>
                  <a:lnTo>
                    <a:pt x="62547" y="22547"/>
                  </a:lnTo>
                  <a:lnTo>
                    <a:pt x="62641" y="27075"/>
                  </a:lnTo>
                  <a:lnTo>
                    <a:pt x="62830" y="30849"/>
                  </a:lnTo>
                  <a:lnTo>
                    <a:pt x="62924" y="32169"/>
                  </a:lnTo>
                  <a:lnTo>
                    <a:pt x="63113" y="33207"/>
                  </a:lnTo>
                  <a:lnTo>
                    <a:pt x="63113" y="34528"/>
                  </a:lnTo>
                  <a:lnTo>
                    <a:pt x="63207" y="35943"/>
                  </a:lnTo>
                  <a:lnTo>
                    <a:pt x="63207" y="36886"/>
                  </a:lnTo>
                  <a:lnTo>
                    <a:pt x="63113" y="38396"/>
                  </a:lnTo>
                  <a:lnTo>
                    <a:pt x="62830" y="42358"/>
                  </a:lnTo>
                  <a:lnTo>
                    <a:pt x="62547" y="46509"/>
                  </a:lnTo>
                  <a:lnTo>
                    <a:pt x="62452" y="48207"/>
                  </a:lnTo>
                  <a:lnTo>
                    <a:pt x="62547" y="49527"/>
                  </a:lnTo>
                  <a:lnTo>
                    <a:pt x="62547" y="51131"/>
                  </a:lnTo>
                  <a:lnTo>
                    <a:pt x="62547" y="52735"/>
                  </a:lnTo>
                  <a:lnTo>
                    <a:pt x="62358" y="53584"/>
                  </a:lnTo>
                  <a:lnTo>
                    <a:pt x="62264" y="54339"/>
                  </a:lnTo>
                  <a:lnTo>
                    <a:pt x="61981" y="55093"/>
                  </a:lnTo>
                  <a:lnTo>
                    <a:pt x="61603" y="55754"/>
                  </a:lnTo>
                  <a:lnTo>
                    <a:pt x="61792" y="55754"/>
                  </a:lnTo>
                  <a:lnTo>
                    <a:pt x="61886" y="55565"/>
                  </a:lnTo>
                  <a:lnTo>
                    <a:pt x="62169" y="55376"/>
                  </a:lnTo>
                  <a:lnTo>
                    <a:pt x="62264" y="55565"/>
                  </a:lnTo>
                  <a:lnTo>
                    <a:pt x="62169" y="55754"/>
                  </a:lnTo>
                  <a:lnTo>
                    <a:pt x="61981" y="56225"/>
                  </a:lnTo>
                  <a:lnTo>
                    <a:pt x="61792" y="56037"/>
                  </a:lnTo>
                  <a:lnTo>
                    <a:pt x="61509" y="55754"/>
                  </a:lnTo>
                  <a:lnTo>
                    <a:pt x="61603" y="55942"/>
                  </a:lnTo>
                  <a:lnTo>
                    <a:pt x="61509" y="55942"/>
                  </a:lnTo>
                  <a:lnTo>
                    <a:pt x="61603" y="56037"/>
                  </a:lnTo>
                  <a:lnTo>
                    <a:pt x="60094" y="56320"/>
                  </a:lnTo>
                  <a:lnTo>
                    <a:pt x="58773" y="56414"/>
                  </a:lnTo>
                  <a:lnTo>
                    <a:pt x="57547" y="56508"/>
                  </a:lnTo>
                  <a:lnTo>
                    <a:pt x="56415" y="56508"/>
                  </a:lnTo>
                  <a:lnTo>
                    <a:pt x="56698" y="56320"/>
                  </a:lnTo>
                  <a:lnTo>
                    <a:pt x="56698" y="56320"/>
                  </a:lnTo>
                  <a:lnTo>
                    <a:pt x="56037" y="56508"/>
                  </a:lnTo>
                  <a:lnTo>
                    <a:pt x="54811" y="56886"/>
                  </a:lnTo>
                  <a:lnTo>
                    <a:pt x="53679" y="57074"/>
                  </a:lnTo>
                  <a:lnTo>
                    <a:pt x="53868" y="56791"/>
                  </a:lnTo>
                  <a:lnTo>
                    <a:pt x="54245" y="56697"/>
                  </a:lnTo>
                  <a:lnTo>
                    <a:pt x="53019" y="56886"/>
                  </a:lnTo>
                  <a:lnTo>
                    <a:pt x="51698" y="56980"/>
                  </a:lnTo>
                  <a:lnTo>
                    <a:pt x="50943" y="57074"/>
                  </a:lnTo>
                  <a:lnTo>
                    <a:pt x="51132" y="57169"/>
                  </a:lnTo>
                  <a:lnTo>
                    <a:pt x="48962" y="57452"/>
                  </a:lnTo>
                  <a:lnTo>
                    <a:pt x="48962" y="57357"/>
                  </a:lnTo>
                  <a:lnTo>
                    <a:pt x="48019" y="57452"/>
                  </a:lnTo>
                  <a:lnTo>
                    <a:pt x="47641" y="57452"/>
                  </a:lnTo>
                  <a:lnTo>
                    <a:pt x="46604" y="57546"/>
                  </a:lnTo>
                  <a:lnTo>
                    <a:pt x="44717" y="57546"/>
                  </a:lnTo>
                  <a:lnTo>
                    <a:pt x="44339" y="57452"/>
                  </a:lnTo>
                  <a:lnTo>
                    <a:pt x="45000" y="57263"/>
                  </a:lnTo>
                  <a:lnTo>
                    <a:pt x="40000" y="57829"/>
                  </a:lnTo>
                  <a:lnTo>
                    <a:pt x="38019" y="58206"/>
                  </a:lnTo>
                  <a:lnTo>
                    <a:pt x="37547" y="58018"/>
                  </a:lnTo>
                  <a:lnTo>
                    <a:pt x="37075" y="58018"/>
                  </a:lnTo>
                  <a:lnTo>
                    <a:pt x="36698" y="58112"/>
                  </a:lnTo>
                  <a:lnTo>
                    <a:pt x="36415" y="58301"/>
                  </a:lnTo>
                  <a:lnTo>
                    <a:pt x="36038" y="58301"/>
                  </a:lnTo>
                  <a:lnTo>
                    <a:pt x="36038" y="58395"/>
                  </a:lnTo>
                  <a:lnTo>
                    <a:pt x="36321" y="58395"/>
                  </a:lnTo>
                  <a:lnTo>
                    <a:pt x="36132" y="58678"/>
                  </a:lnTo>
                  <a:lnTo>
                    <a:pt x="37075" y="58678"/>
                  </a:lnTo>
                  <a:lnTo>
                    <a:pt x="37830" y="58584"/>
                  </a:lnTo>
                  <a:lnTo>
                    <a:pt x="38585" y="58489"/>
                  </a:lnTo>
                  <a:lnTo>
                    <a:pt x="39434" y="58489"/>
                  </a:lnTo>
                  <a:lnTo>
                    <a:pt x="38585" y="58867"/>
                  </a:lnTo>
                  <a:lnTo>
                    <a:pt x="37358" y="59244"/>
                  </a:lnTo>
                  <a:lnTo>
                    <a:pt x="36792" y="59339"/>
                  </a:lnTo>
                  <a:lnTo>
                    <a:pt x="36226" y="59339"/>
                  </a:lnTo>
                  <a:lnTo>
                    <a:pt x="35755" y="59244"/>
                  </a:lnTo>
                  <a:lnTo>
                    <a:pt x="35566" y="59056"/>
                  </a:lnTo>
                  <a:lnTo>
                    <a:pt x="35472" y="58867"/>
                  </a:lnTo>
                  <a:lnTo>
                    <a:pt x="36509" y="58772"/>
                  </a:lnTo>
                  <a:lnTo>
                    <a:pt x="35377" y="58678"/>
                  </a:lnTo>
                  <a:lnTo>
                    <a:pt x="34151" y="58772"/>
                  </a:lnTo>
                  <a:lnTo>
                    <a:pt x="34057" y="58772"/>
                  </a:lnTo>
                  <a:lnTo>
                    <a:pt x="33208" y="58961"/>
                  </a:lnTo>
                  <a:lnTo>
                    <a:pt x="32264" y="59056"/>
                  </a:lnTo>
                  <a:lnTo>
                    <a:pt x="32264" y="59056"/>
                  </a:lnTo>
                  <a:lnTo>
                    <a:pt x="33113" y="58867"/>
                  </a:lnTo>
                  <a:lnTo>
                    <a:pt x="31887" y="58489"/>
                  </a:lnTo>
                  <a:lnTo>
                    <a:pt x="31132" y="58395"/>
                  </a:lnTo>
                  <a:lnTo>
                    <a:pt x="31038" y="58301"/>
                  </a:lnTo>
                  <a:lnTo>
                    <a:pt x="31132" y="58301"/>
                  </a:lnTo>
                  <a:lnTo>
                    <a:pt x="31509" y="58206"/>
                  </a:lnTo>
                  <a:lnTo>
                    <a:pt x="30660" y="58206"/>
                  </a:lnTo>
                  <a:lnTo>
                    <a:pt x="30283" y="58301"/>
                  </a:lnTo>
                  <a:lnTo>
                    <a:pt x="29906" y="58489"/>
                  </a:lnTo>
                  <a:lnTo>
                    <a:pt x="29151" y="58678"/>
                  </a:lnTo>
                  <a:lnTo>
                    <a:pt x="29340" y="58584"/>
                  </a:lnTo>
                  <a:lnTo>
                    <a:pt x="29434" y="58395"/>
                  </a:lnTo>
                  <a:lnTo>
                    <a:pt x="29434" y="58395"/>
                  </a:lnTo>
                  <a:lnTo>
                    <a:pt x="28585" y="58489"/>
                  </a:lnTo>
                  <a:lnTo>
                    <a:pt x="28491" y="58584"/>
                  </a:lnTo>
                  <a:lnTo>
                    <a:pt x="28396" y="58678"/>
                  </a:lnTo>
                  <a:lnTo>
                    <a:pt x="27736" y="58867"/>
                  </a:lnTo>
                  <a:lnTo>
                    <a:pt x="25660" y="59150"/>
                  </a:lnTo>
                  <a:lnTo>
                    <a:pt x="22170" y="59622"/>
                  </a:lnTo>
                  <a:lnTo>
                    <a:pt x="22359" y="59527"/>
                  </a:lnTo>
                  <a:lnTo>
                    <a:pt x="22359" y="59433"/>
                  </a:lnTo>
                  <a:lnTo>
                    <a:pt x="22264" y="59433"/>
                  </a:lnTo>
                  <a:lnTo>
                    <a:pt x="22453" y="59244"/>
                  </a:lnTo>
                  <a:lnTo>
                    <a:pt x="22453" y="59056"/>
                  </a:lnTo>
                  <a:lnTo>
                    <a:pt x="21132" y="59339"/>
                  </a:lnTo>
                  <a:lnTo>
                    <a:pt x="19246" y="59716"/>
                  </a:lnTo>
                  <a:lnTo>
                    <a:pt x="18208" y="59810"/>
                  </a:lnTo>
                  <a:lnTo>
                    <a:pt x="17264" y="59905"/>
                  </a:lnTo>
                  <a:lnTo>
                    <a:pt x="16415" y="59905"/>
                  </a:lnTo>
                  <a:lnTo>
                    <a:pt x="15849" y="59810"/>
                  </a:lnTo>
                  <a:lnTo>
                    <a:pt x="14246" y="59810"/>
                  </a:lnTo>
                  <a:lnTo>
                    <a:pt x="11981" y="59999"/>
                  </a:lnTo>
                  <a:lnTo>
                    <a:pt x="11981" y="59999"/>
                  </a:lnTo>
                  <a:lnTo>
                    <a:pt x="12359" y="59905"/>
                  </a:lnTo>
                  <a:lnTo>
                    <a:pt x="12736" y="59716"/>
                  </a:lnTo>
                  <a:lnTo>
                    <a:pt x="11415" y="59905"/>
                  </a:lnTo>
                  <a:lnTo>
                    <a:pt x="10000" y="60093"/>
                  </a:lnTo>
                  <a:lnTo>
                    <a:pt x="7076" y="60188"/>
                  </a:lnTo>
                  <a:lnTo>
                    <a:pt x="4151" y="60376"/>
                  </a:lnTo>
                  <a:lnTo>
                    <a:pt x="2831" y="60471"/>
                  </a:lnTo>
                  <a:lnTo>
                    <a:pt x="1604" y="60659"/>
                  </a:lnTo>
                  <a:lnTo>
                    <a:pt x="1227" y="59244"/>
                  </a:lnTo>
                  <a:lnTo>
                    <a:pt x="1038" y="57735"/>
                  </a:lnTo>
                  <a:lnTo>
                    <a:pt x="850" y="56131"/>
                  </a:lnTo>
                  <a:lnTo>
                    <a:pt x="755" y="54433"/>
                  </a:lnTo>
                  <a:lnTo>
                    <a:pt x="755" y="52735"/>
                  </a:lnTo>
                  <a:lnTo>
                    <a:pt x="755" y="50942"/>
                  </a:lnTo>
                  <a:lnTo>
                    <a:pt x="1038" y="47263"/>
                  </a:lnTo>
                  <a:lnTo>
                    <a:pt x="1321" y="43678"/>
                  </a:lnTo>
                  <a:lnTo>
                    <a:pt x="1699" y="39999"/>
                  </a:lnTo>
                  <a:lnTo>
                    <a:pt x="2453" y="33301"/>
                  </a:lnTo>
                  <a:lnTo>
                    <a:pt x="2548" y="33962"/>
                  </a:lnTo>
                  <a:lnTo>
                    <a:pt x="2642" y="34622"/>
                  </a:lnTo>
                  <a:lnTo>
                    <a:pt x="2642" y="33018"/>
                  </a:lnTo>
                  <a:lnTo>
                    <a:pt x="2551" y="32287"/>
                  </a:lnTo>
                  <a:lnTo>
                    <a:pt x="2642" y="30000"/>
                  </a:lnTo>
                  <a:lnTo>
                    <a:pt x="2453" y="30377"/>
                  </a:lnTo>
                  <a:lnTo>
                    <a:pt x="2453" y="29245"/>
                  </a:lnTo>
                  <a:lnTo>
                    <a:pt x="2453" y="27830"/>
                  </a:lnTo>
                  <a:lnTo>
                    <a:pt x="2642" y="28301"/>
                  </a:lnTo>
                  <a:lnTo>
                    <a:pt x="2736" y="28018"/>
                  </a:lnTo>
                  <a:lnTo>
                    <a:pt x="2831" y="28018"/>
                  </a:lnTo>
                  <a:lnTo>
                    <a:pt x="2925" y="28207"/>
                  </a:lnTo>
                  <a:lnTo>
                    <a:pt x="3019" y="26415"/>
                  </a:lnTo>
                  <a:lnTo>
                    <a:pt x="3019" y="24811"/>
                  </a:lnTo>
                  <a:lnTo>
                    <a:pt x="3019" y="23113"/>
                  </a:lnTo>
                  <a:lnTo>
                    <a:pt x="3019" y="22170"/>
                  </a:lnTo>
                  <a:lnTo>
                    <a:pt x="3208" y="21320"/>
                  </a:lnTo>
                  <a:lnTo>
                    <a:pt x="3302" y="19528"/>
                  </a:lnTo>
                  <a:lnTo>
                    <a:pt x="3302" y="17641"/>
                  </a:lnTo>
                  <a:lnTo>
                    <a:pt x="3302" y="16887"/>
                  </a:lnTo>
                  <a:lnTo>
                    <a:pt x="3208" y="16321"/>
                  </a:lnTo>
                  <a:lnTo>
                    <a:pt x="3397" y="16415"/>
                  </a:lnTo>
                  <a:lnTo>
                    <a:pt x="3585" y="11981"/>
                  </a:lnTo>
                  <a:lnTo>
                    <a:pt x="3680" y="11415"/>
                  </a:lnTo>
                  <a:lnTo>
                    <a:pt x="3680" y="11698"/>
                  </a:lnTo>
                  <a:lnTo>
                    <a:pt x="3774" y="11132"/>
                  </a:lnTo>
                  <a:lnTo>
                    <a:pt x="3868" y="10660"/>
                  </a:lnTo>
                  <a:lnTo>
                    <a:pt x="3774" y="10094"/>
                  </a:lnTo>
                  <a:lnTo>
                    <a:pt x="3680" y="9623"/>
                  </a:lnTo>
                  <a:lnTo>
                    <a:pt x="3774" y="9434"/>
                  </a:lnTo>
                  <a:lnTo>
                    <a:pt x="3868" y="9245"/>
                  </a:lnTo>
                  <a:lnTo>
                    <a:pt x="4057" y="8491"/>
                  </a:lnTo>
                  <a:lnTo>
                    <a:pt x="4340" y="6321"/>
                  </a:lnTo>
                  <a:lnTo>
                    <a:pt x="4623" y="2264"/>
                  </a:lnTo>
                  <a:lnTo>
                    <a:pt x="3491" y="7170"/>
                  </a:lnTo>
                  <a:lnTo>
                    <a:pt x="2925" y="9906"/>
                  </a:lnTo>
                  <a:lnTo>
                    <a:pt x="2359" y="12736"/>
                  </a:lnTo>
                  <a:lnTo>
                    <a:pt x="1982" y="15377"/>
                  </a:lnTo>
                  <a:lnTo>
                    <a:pt x="1699" y="17830"/>
                  </a:lnTo>
                  <a:lnTo>
                    <a:pt x="1510" y="19905"/>
                  </a:lnTo>
                  <a:lnTo>
                    <a:pt x="1604" y="20754"/>
                  </a:lnTo>
                  <a:lnTo>
                    <a:pt x="1699" y="21509"/>
                  </a:lnTo>
                  <a:lnTo>
                    <a:pt x="1321" y="22453"/>
                  </a:lnTo>
                  <a:lnTo>
                    <a:pt x="1133" y="23585"/>
                  </a:lnTo>
                  <a:lnTo>
                    <a:pt x="1038" y="24905"/>
                  </a:lnTo>
                  <a:lnTo>
                    <a:pt x="1038" y="26226"/>
                  </a:lnTo>
                  <a:lnTo>
                    <a:pt x="1038" y="28962"/>
                  </a:lnTo>
                  <a:lnTo>
                    <a:pt x="1038" y="31415"/>
                  </a:lnTo>
                  <a:lnTo>
                    <a:pt x="661" y="40188"/>
                  </a:lnTo>
                  <a:lnTo>
                    <a:pt x="472" y="44999"/>
                  </a:lnTo>
                  <a:lnTo>
                    <a:pt x="378" y="49622"/>
                  </a:lnTo>
                  <a:lnTo>
                    <a:pt x="472" y="51603"/>
                  </a:lnTo>
                  <a:lnTo>
                    <a:pt x="378" y="53961"/>
                  </a:lnTo>
                  <a:lnTo>
                    <a:pt x="189" y="53301"/>
                  </a:lnTo>
                  <a:lnTo>
                    <a:pt x="95" y="52641"/>
                  </a:lnTo>
                  <a:lnTo>
                    <a:pt x="189" y="53867"/>
                  </a:lnTo>
                  <a:lnTo>
                    <a:pt x="189" y="55093"/>
                  </a:lnTo>
                  <a:lnTo>
                    <a:pt x="378" y="55188"/>
                  </a:lnTo>
                  <a:lnTo>
                    <a:pt x="284" y="56508"/>
                  </a:lnTo>
                  <a:lnTo>
                    <a:pt x="95" y="54905"/>
                  </a:lnTo>
                  <a:lnTo>
                    <a:pt x="1" y="58489"/>
                  </a:lnTo>
                  <a:lnTo>
                    <a:pt x="1" y="62357"/>
                  </a:lnTo>
                  <a:lnTo>
                    <a:pt x="6038" y="61886"/>
                  </a:lnTo>
                  <a:lnTo>
                    <a:pt x="8963" y="61697"/>
                  </a:lnTo>
                  <a:lnTo>
                    <a:pt x="11698" y="61603"/>
                  </a:lnTo>
                  <a:lnTo>
                    <a:pt x="11698" y="61414"/>
                  </a:lnTo>
                  <a:lnTo>
                    <a:pt x="11887" y="61225"/>
                  </a:lnTo>
                  <a:lnTo>
                    <a:pt x="12264" y="61225"/>
                  </a:lnTo>
                  <a:lnTo>
                    <a:pt x="12548" y="61320"/>
                  </a:lnTo>
                  <a:lnTo>
                    <a:pt x="12736" y="61414"/>
                  </a:lnTo>
                  <a:lnTo>
                    <a:pt x="12642" y="61320"/>
                  </a:lnTo>
                  <a:lnTo>
                    <a:pt x="13302" y="61508"/>
                  </a:lnTo>
                  <a:lnTo>
                    <a:pt x="13302" y="61508"/>
                  </a:lnTo>
                  <a:lnTo>
                    <a:pt x="12736" y="61414"/>
                  </a:lnTo>
                  <a:lnTo>
                    <a:pt x="13019" y="61508"/>
                  </a:lnTo>
                  <a:lnTo>
                    <a:pt x="12736" y="61603"/>
                  </a:lnTo>
                  <a:lnTo>
                    <a:pt x="12831" y="61697"/>
                  </a:lnTo>
                  <a:lnTo>
                    <a:pt x="14246" y="61508"/>
                  </a:lnTo>
                  <a:lnTo>
                    <a:pt x="13491" y="61508"/>
                  </a:lnTo>
                  <a:lnTo>
                    <a:pt x="14717" y="61225"/>
                  </a:lnTo>
                  <a:lnTo>
                    <a:pt x="16038" y="61131"/>
                  </a:lnTo>
                  <a:lnTo>
                    <a:pt x="18962" y="61131"/>
                  </a:lnTo>
                  <a:lnTo>
                    <a:pt x="19151" y="61225"/>
                  </a:lnTo>
                  <a:lnTo>
                    <a:pt x="19623" y="61320"/>
                  </a:lnTo>
                  <a:lnTo>
                    <a:pt x="21227" y="61320"/>
                  </a:lnTo>
                  <a:lnTo>
                    <a:pt x="23302" y="61225"/>
                  </a:lnTo>
                  <a:lnTo>
                    <a:pt x="24245" y="61131"/>
                  </a:lnTo>
                  <a:lnTo>
                    <a:pt x="25094" y="60942"/>
                  </a:lnTo>
                  <a:lnTo>
                    <a:pt x="28868" y="60848"/>
                  </a:lnTo>
                  <a:lnTo>
                    <a:pt x="32642" y="60659"/>
                  </a:lnTo>
                  <a:lnTo>
                    <a:pt x="36415" y="60376"/>
                  </a:lnTo>
                  <a:lnTo>
                    <a:pt x="40283" y="60093"/>
                  </a:lnTo>
                  <a:lnTo>
                    <a:pt x="47830" y="59339"/>
                  </a:lnTo>
                  <a:lnTo>
                    <a:pt x="55377" y="58678"/>
                  </a:lnTo>
                  <a:lnTo>
                    <a:pt x="61037" y="58678"/>
                  </a:lnTo>
                  <a:lnTo>
                    <a:pt x="62264" y="58584"/>
                  </a:lnTo>
                  <a:lnTo>
                    <a:pt x="63207" y="58395"/>
                  </a:lnTo>
                  <a:lnTo>
                    <a:pt x="63490" y="58206"/>
                  </a:lnTo>
                  <a:lnTo>
                    <a:pt x="63773" y="58018"/>
                  </a:lnTo>
                  <a:lnTo>
                    <a:pt x="63962" y="57735"/>
                  </a:lnTo>
                  <a:lnTo>
                    <a:pt x="64150" y="57357"/>
                  </a:lnTo>
                  <a:lnTo>
                    <a:pt x="64339" y="56225"/>
                  </a:lnTo>
                  <a:lnTo>
                    <a:pt x="64528" y="54716"/>
                  </a:lnTo>
                  <a:lnTo>
                    <a:pt x="64528" y="53018"/>
                  </a:lnTo>
                  <a:lnTo>
                    <a:pt x="64622" y="49810"/>
                  </a:lnTo>
                  <a:lnTo>
                    <a:pt x="64622" y="47546"/>
                  </a:lnTo>
                  <a:lnTo>
                    <a:pt x="64905" y="40848"/>
                  </a:lnTo>
                  <a:lnTo>
                    <a:pt x="64999" y="36320"/>
                  </a:lnTo>
                  <a:lnTo>
                    <a:pt x="65094" y="33301"/>
                  </a:lnTo>
                  <a:lnTo>
                    <a:pt x="65188" y="33396"/>
                  </a:lnTo>
                  <a:lnTo>
                    <a:pt x="65188" y="31603"/>
                  </a:lnTo>
                  <a:lnTo>
                    <a:pt x="65188" y="29811"/>
                  </a:lnTo>
                  <a:lnTo>
                    <a:pt x="65094" y="30660"/>
                  </a:lnTo>
                  <a:lnTo>
                    <a:pt x="64905" y="28301"/>
                  </a:lnTo>
                  <a:lnTo>
                    <a:pt x="64811" y="25849"/>
                  </a:lnTo>
                  <a:lnTo>
                    <a:pt x="64716" y="23302"/>
                  </a:lnTo>
                  <a:lnTo>
                    <a:pt x="64622" y="20849"/>
                  </a:lnTo>
                  <a:lnTo>
                    <a:pt x="64811" y="22075"/>
                  </a:lnTo>
                  <a:lnTo>
                    <a:pt x="64811" y="20754"/>
                  </a:lnTo>
                  <a:lnTo>
                    <a:pt x="64811" y="18962"/>
                  </a:lnTo>
                  <a:lnTo>
                    <a:pt x="64811" y="18868"/>
                  </a:lnTo>
                  <a:lnTo>
                    <a:pt x="64716" y="17358"/>
                  </a:lnTo>
                  <a:lnTo>
                    <a:pt x="64811" y="18113"/>
                  </a:lnTo>
                  <a:lnTo>
                    <a:pt x="64999" y="16981"/>
                  </a:lnTo>
                  <a:lnTo>
                    <a:pt x="64905" y="15755"/>
                  </a:lnTo>
                  <a:lnTo>
                    <a:pt x="64811" y="14528"/>
                  </a:lnTo>
                  <a:lnTo>
                    <a:pt x="64716" y="13396"/>
                  </a:lnTo>
                  <a:lnTo>
                    <a:pt x="64622" y="13679"/>
                  </a:lnTo>
                  <a:lnTo>
                    <a:pt x="64551" y="13679"/>
                  </a:lnTo>
                  <a:lnTo>
                    <a:pt x="64622" y="13962"/>
                  </a:lnTo>
                  <a:lnTo>
                    <a:pt x="64716" y="15000"/>
                  </a:lnTo>
                  <a:lnTo>
                    <a:pt x="64528" y="14623"/>
                  </a:lnTo>
                  <a:lnTo>
                    <a:pt x="64528" y="15094"/>
                  </a:lnTo>
                  <a:lnTo>
                    <a:pt x="64339" y="12736"/>
                  </a:lnTo>
                  <a:lnTo>
                    <a:pt x="64150" y="11698"/>
                  </a:lnTo>
                  <a:lnTo>
                    <a:pt x="64056" y="11604"/>
                  </a:lnTo>
                  <a:lnTo>
                    <a:pt x="64056" y="11226"/>
                  </a:lnTo>
                  <a:lnTo>
                    <a:pt x="64245" y="10566"/>
                  </a:lnTo>
                  <a:lnTo>
                    <a:pt x="64245" y="9811"/>
                  </a:lnTo>
                  <a:lnTo>
                    <a:pt x="64245" y="9560"/>
                  </a:lnTo>
                  <a:lnTo>
                    <a:pt x="64433" y="10189"/>
                  </a:lnTo>
                  <a:lnTo>
                    <a:pt x="64622" y="11604"/>
                  </a:lnTo>
                  <a:lnTo>
                    <a:pt x="64811" y="13019"/>
                  </a:lnTo>
                  <a:lnTo>
                    <a:pt x="64905" y="14151"/>
                  </a:lnTo>
                  <a:lnTo>
                    <a:pt x="64905" y="12830"/>
                  </a:lnTo>
                  <a:lnTo>
                    <a:pt x="64811" y="11698"/>
                  </a:lnTo>
                  <a:lnTo>
                    <a:pt x="64528" y="9340"/>
                  </a:lnTo>
                  <a:lnTo>
                    <a:pt x="64433" y="9528"/>
                  </a:lnTo>
                  <a:lnTo>
                    <a:pt x="64433" y="9340"/>
                  </a:lnTo>
                  <a:lnTo>
                    <a:pt x="64245" y="8585"/>
                  </a:lnTo>
                  <a:lnTo>
                    <a:pt x="64150" y="7264"/>
                  </a:lnTo>
                  <a:lnTo>
                    <a:pt x="64056" y="9434"/>
                  </a:lnTo>
                  <a:lnTo>
                    <a:pt x="63773" y="8868"/>
                  </a:lnTo>
                  <a:lnTo>
                    <a:pt x="63679" y="7925"/>
                  </a:lnTo>
                  <a:lnTo>
                    <a:pt x="63584" y="6792"/>
                  </a:lnTo>
                  <a:lnTo>
                    <a:pt x="63490" y="5566"/>
                  </a:lnTo>
                  <a:lnTo>
                    <a:pt x="63490" y="1227"/>
                  </a:lnTo>
                  <a:lnTo>
                    <a:pt x="63490" y="661"/>
                  </a:lnTo>
                  <a:lnTo>
                    <a:pt x="63396" y="566"/>
                  </a:lnTo>
                  <a:lnTo>
                    <a:pt x="63207" y="378"/>
                  </a:lnTo>
                  <a:lnTo>
                    <a:pt x="62641" y="189"/>
                  </a:lnTo>
                  <a:lnTo>
                    <a:pt x="61792" y="95"/>
                  </a:lnTo>
                  <a:lnTo>
                    <a:pt x="608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1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C59F0A-8AC9-44AF-9758-62A9286BC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57199"/>
            <a:ext cx="8172450" cy="422275"/>
          </a:xfrm>
        </p:spPr>
        <p:txBody>
          <a:bodyPr/>
          <a:lstStyle/>
          <a:p>
            <a:pPr algn="l"/>
            <a:r>
              <a:rPr lang="en-GB" dirty="0"/>
              <a:t>Biomechanical breast modelling</a:t>
            </a:r>
          </a:p>
        </p:txBody>
      </p:sp>
      <p:sp>
        <p:nvSpPr>
          <p:cNvPr id="5" name="Shape 318">
            <a:extLst>
              <a:ext uri="{FF2B5EF4-FFF2-40B4-BE49-F238E27FC236}">
                <a16:creationId xmlns:a16="http://schemas.microsoft.com/office/drawing/2014/main" id="{6B7AD31D-67B8-4B68-B30B-468630D3E349}"/>
              </a:ext>
            </a:extLst>
          </p:cNvPr>
          <p:cNvSpPr/>
          <p:nvPr/>
        </p:nvSpPr>
        <p:spPr>
          <a:xfrm>
            <a:off x="537869" y="525271"/>
            <a:ext cx="324416" cy="354204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Picture 19">
            <a:extLst>
              <a:ext uri="{FF2B5EF4-FFF2-40B4-BE49-F238E27FC236}">
                <a16:creationId xmlns:a16="http://schemas.microsoft.com/office/drawing/2014/main" id="{008A2988-9855-4946-934E-BFF17E4F4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505" y="3429505"/>
            <a:ext cx="1104812" cy="9671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8" name="Straight Arrow Connector 21">
            <a:extLst>
              <a:ext uri="{FF2B5EF4-FFF2-40B4-BE49-F238E27FC236}">
                <a16:creationId xmlns:a16="http://schemas.microsoft.com/office/drawing/2014/main" id="{4B2850BD-E342-4054-9D3C-C584A51A5F1B}"/>
              </a:ext>
            </a:extLst>
          </p:cNvPr>
          <p:cNvCxnSpPr>
            <a:cxnSpLocks/>
          </p:cNvCxnSpPr>
          <p:nvPr/>
        </p:nvCxnSpPr>
        <p:spPr>
          <a:xfrm flipV="1">
            <a:off x="6634880" y="2404178"/>
            <a:ext cx="259483" cy="1066232"/>
          </a:xfrm>
          <a:prstGeom prst="straightConnector1">
            <a:avLst/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22">
            <a:extLst>
              <a:ext uri="{FF2B5EF4-FFF2-40B4-BE49-F238E27FC236}">
                <a16:creationId xmlns:a16="http://schemas.microsoft.com/office/drawing/2014/main" id="{888C232D-1601-483D-82B8-76C0AEACDECA}"/>
              </a:ext>
            </a:extLst>
          </p:cNvPr>
          <p:cNvCxnSpPr>
            <a:stCxn id="8" idx="3"/>
          </p:cNvCxnSpPr>
          <p:nvPr/>
        </p:nvCxnSpPr>
        <p:spPr>
          <a:xfrm>
            <a:off x="6993327" y="3880782"/>
            <a:ext cx="424227" cy="3932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33">
            <a:extLst>
              <a:ext uri="{FF2B5EF4-FFF2-40B4-BE49-F238E27FC236}">
                <a16:creationId xmlns:a16="http://schemas.microsoft.com/office/drawing/2014/main" id="{AE2B202B-E2FE-40DA-A293-632777A21BB3}"/>
              </a:ext>
            </a:extLst>
          </p:cNvPr>
          <p:cNvCxnSpPr>
            <a:cxnSpLocks/>
          </p:cNvCxnSpPr>
          <p:nvPr/>
        </p:nvCxnSpPr>
        <p:spPr>
          <a:xfrm flipH="1" flipV="1">
            <a:off x="5490215" y="2304691"/>
            <a:ext cx="317151" cy="115741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8B8767-90D8-49AB-8092-7A610BE58700}"/>
              </a:ext>
            </a:extLst>
          </p:cNvPr>
          <p:cNvGrpSpPr/>
          <p:nvPr/>
        </p:nvGrpSpPr>
        <p:grpSpPr>
          <a:xfrm>
            <a:off x="5380434" y="3449880"/>
            <a:ext cx="1612894" cy="861942"/>
            <a:chOff x="5380434" y="3449880"/>
            <a:chExt cx="1612894" cy="861942"/>
          </a:xfrm>
        </p:grpSpPr>
        <p:pic>
          <p:nvPicPr>
            <p:cNvPr id="8" name="Picture 46">
              <a:extLst>
                <a:ext uri="{FF2B5EF4-FFF2-40B4-BE49-F238E27FC236}">
                  <a16:creationId xmlns:a16="http://schemas.microsoft.com/office/drawing/2014/main" id="{ABEF9129-FC17-4B00-A7F3-4EDC5209C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0434" y="3449880"/>
              <a:ext cx="1612894" cy="861804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28" name="Picture 45">
              <a:extLst>
                <a:ext uri="{FF2B5EF4-FFF2-40B4-BE49-F238E27FC236}">
                  <a16:creationId xmlns:a16="http://schemas.microsoft.com/office/drawing/2014/main" id="{52F063F5-1168-49F4-B0B0-70491B92D7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366" t="5872"/>
            <a:stretch/>
          </p:blipFill>
          <p:spPr>
            <a:xfrm>
              <a:off x="5985120" y="3967762"/>
              <a:ext cx="494585" cy="344060"/>
            </a:xfrm>
            <a:prstGeom prst="rect">
              <a:avLst/>
            </a:prstGeom>
          </p:spPr>
        </p:pic>
      </p:grpSp>
      <p:cxnSp>
        <p:nvCxnSpPr>
          <p:cNvPr id="35" name="Connector: Elbow 65">
            <a:extLst>
              <a:ext uri="{FF2B5EF4-FFF2-40B4-BE49-F238E27FC236}">
                <a16:creationId xmlns:a16="http://schemas.microsoft.com/office/drawing/2014/main" id="{0E5B4A9F-8A7B-4617-AC99-D2C2365E66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48666" y="2263378"/>
            <a:ext cx="613056" cy="533366"/>
          </a:xfrm>
          <a:prstGeom prst="bentConnector3">
            <a:avLst>
              <a:gd name="adj1" fmla="val 99718"/>
            </a:avLst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61">
            <a:extLst>
              <a:ext uri="{FF2B5EF4-FFF2-40B4-BE49-F238E27FC236}">
                <a16:creationId xmlns:a16="http://schemas.microsoft.com/office/drawing/2014/main" id="{ADF9B39C-DC82-4E6A-811E-5FA22F9C48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09961" y="2225760"/>
            <a:ext cx="440524" cy="204347"/>
          </a:xfrm>
          <a:prstGeom prst="bentConnector3">
            <a:avLst>
              <a:gd name="adj1" fmla="val 100163"/>
            </a:avLst>
          </a:prstGeom>
          <a:ln w="127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64">
            <a:extLst>
              <a:ext uri="{FF2B5EF4-FFF2-40B4-BE49-F238E27FC236}">
                <a16:creationId xmlns:a16="http://schemas.microsoft.com/office/drawing/2014/main" id="{4E77DD30-D8A9-4B46-8877-A0B024C88665}"/>
              </a:ext>
            </a:extLst>
          </p:cNvPr>
          <p:cNvCxnSpPr>
            <a:cxnSpLocks/>
          </p:cNvCxnSpPr>
          <p:nvPr/>
        </p:nvCxnSpPr>
        <p:spPr>
          <a:xfrm flipV="1">
            <a:off x="7456903" y="3149761"/>
            <a:ext cx="0" cy="55452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18FAC36D-BC1D-447A-B620-39AC36DD28F5}"/>
              </a:ext>
            </a:extLst>
          </p:cNvPr>
          <p:cNvCxnSpPr>
            <a:cxnSpLocks/>
          </p:cNvCxnSpPr>
          <p:nvPr/>
        </p:nvCxnSpPr>
        <p:spPr>
          <a:xfrm>
            <a:off x="7441997" y="3158478"/>
            <a:ext cx="290400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ZoneTexte 77">
            <a:extLst>
              <a:ext uri="{FF2B5EF4-FFF2-40B4-BE49-F238E27FC236}">
                <a16:creationId xmlns:a16="http://schemas.microsoft.com/office/drawing/2014/main" id="{3C08AD55-6B10-417C-9A65-FA638E1A59E3}"/>
              </a:ext>
            </a:extLst>
          </p:cNvPr>
          <p:cNvSpPr txBox="1"/>
          <p:nvPr/>
        </p:nvSpPr>
        <p:spPr>
          <a:xfrm>
            <a:off x="7711844" y="2396556"/>
            <a:ext cx="1103710" cy="1061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  <a:latin typeface="Sniglet" panose="020B0604020202020204" charset="0"/>
                <a:cs typeface="Times New Roman" panose="02020603050405020304" pitchFamily="18" charset="0"/>
              </a:rPr>
              <a:t>Inframammary</a:t>
            </a:r>
            <a:r>
              <a:rPr lang="fr-FR" sz="1050" dirty="0">
                <a:solidFill>
                  <a:schemeClr val="bg1"/>
                </a:solidFill>
                <a:latin typeface="Sniglet" panose="020B0604020202020204" charset="0"/>
                <a:cs typeface="Times New Roman" panose="02020603050405020304" pitchFamily="18" charset="0"/>
              </a:rPr>
              <a:t> ligament </a:t>
            </a:r>
          </a:p>
          <a:p>
            <a:r>
              <a:rPr lang="en-GB" sz="1050" dirty="0">
                <a:solidFill>
                  <a:schemeClr val="bg1"/>
                </a:solidFill>
                <a:latin typeface="Sniglet" panose="020B0604020202020204" charset="0"/>
                <a:cs typeface="Times New Roman" panose="02020603050405020304" pitchFamily="18" charset="0"/>
              </a:rPr>
              <a:t>Medial ligament</a:t>
            </a:r>
          </a:p>
          <a:p>
            <a:r>
              <a:rPr lang="en-GB" sz="1050" dirty="0">
                <a:solidFill>
                  <a:schemeClr val="bg1"/>
                </a:solidFill>
                <a:latin typeface="Sniglet" panose="020B0604020202020204" charset="0"/>
                <a:cs typeface="Times New Roman" panose="02020603050405020304" pitchFamily="18" charset="0"/>
              </a:rPr>
              <a:t>Boundary conditions</a:t>
            </a:r>
          </a:p>
        </p:txBody>
      </p: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5F2A8C78-1321-4343-8740-8B2A035A9D69}"/>
              </a:ext>
            </a:extLst>
          </p:cNvPr>
          <p:cNvGrpSpPr/>
          <p:nvPr/>
        </p:nvGrpSpPr>
        <p:grpSpPr>
          <a:xfrm>
            <a:off x="3602759" y="1043479"/>
            <a:ext cx="2602230" cy="1271831"/>
            <a:chOff x="859559" y="1073959"/>
            <a:chExt cx="2602230" cy="127183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ACB7618-A7FD-4914-A3B2-DAE794E7299A}"/>
                </a:ext>
              </a:extLst>
            </p:cNvPr>
            <p:cNvSpPr/>
            <p:nvPr/>
          </p:nvSpPr>
          <p:spPr>
            <a:xfrm>
              <a:off x="859559" y="1483986"/>
              <a:ext cx="2602230" cy="8618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64F2A0BC-06B4-4B6C-A160-9E1CDDC5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55202" y="1494852"/>
              <a:ext cx="971550" cy="790575"/>
            </a:xfrm>
            <a:prstGeom prst="rect">
              <a:avLst/>
            </a:prstGeom>
          </p:spPr>
        </p:pic>
        <p:pic>
          <p:nvPicPr>
            <p:cNvPr id="20" name="Picture 27">
              <a:extLst>
                <a:ext uri="{FF2B5EF4-FFF2-40B4-BE49-F238E27FC236}">
                  <a16:creationId xmlns:a16="http://schemas.microsoft.com/office/drawing/2014/main" id="{FE7B232D-4EE8-4A7A-AF63-936516CA9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1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602" y="1497682"/>
              <a:ext cx="1585434" cy="83748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DC1FB0A-AD1E-4B53-BC1F-06BF10DB781E}"/>
                </a:ext>
              </a:extLst>
            </p:cNvPr>
            <p:cNvSpPr/>
            <p:nvPr/>
          </p:nvSpPr>
          <p:spPr>
            <a:xfrm>
              <a:off x="1815781" y="1644276"/>
              <a:ext cx="116341" cy="80624"/>
            </a:xfrm>
            <a:prstGeom prst="rect">
              <a:avLst/>
            </a:prstGeom>
            <a:noFill/>
            <a:ln w="12700" cap="flat" cmpd="sng" algn="ctr">
              <a:solidFill>
                <a:srgbClr val="A5316B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A5316B"/>
                </a:solidFill>
              </a:endParaRPr>
            </a:p>
          </p:txBody>
        </p:sp>
        <p:cxnSp>
          <p:nvCxnSpPr>
            <p:cNvPr id="25" name="Straight Arrow Connector 37">
              <a:extLst>
                <a:ext uri="{FF2B5EF4-FFF2-40B4-BE49-F238E27FC236}">
                  <a16:creationId xmlns:a16="http://schemas.microsoft.com/office/drawing/2014/main" id="{901A80A8-B77C-4156-9D1B-554E1A93D49E}"/>
                </a:ext>
              </a:extLst>
            </p:cNvPr>
            <p:cNvCxnSpPr>
              <a:stCxn id="24" idx="3"/>
            </p:cNvCxnSpPr>
            <p:nvPr/>
          </p:nvCxnSpPr>
          <p:spPr>
            <a:xfrm flipV="1">
              <a:off x="1932122" y="1644276"/>
              <a:ext cx="598729" cy="40312"/>
            </a:xfrm>
            <a:prstGeom prst="straightConnector1">
              <a:avLst/>
            </a:prstGeom>
            <a:ln w="12700">
              <a:solidFill>
                <a:srgbClr val="A5316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0DBF1244-2D99-455A-96AA-0D3D097398B8}"/>
                </a:ext>
              </a:extLst>
            </p:cNvPr>
            <p:cNvSpPr txBox="1"/>
            <p:nvPr/>
          </p:nvSpPr>
          <p:spPr>
            <a:xfrm>
              <a:off x="965414" y="1073959"/>
              <a:ext cx="1737976" cy="4154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GB" sz="1050" dirty="0">
                  <a:solidFill>
                    <a:schemeClr val="bg1"/>
                  </a:solidFill>
                  <a:latin typeface="Sniglet" panose="020B0604020202020204" charset="0"/>
                  <a:cs typeface="Times New Roman" panose="02020603050405020304" pitchFamily="18" charset="0"/>
                </a:rPr>
                <a:t>Fixed nodes in Y direction</a:t>
              </a:r>
            </a:p>
            <a:p>
              <a:r>
                <a:rPr lang="fr-FR" sz="1050" dirty="0">
                  <a:solidFill>
                    <a:schemeClr val="bg1"/>
                  </a:solidFill>
                  <a:latin typeface="Sniglet" panose="020B0604020202020204" charset="0"/>
                  <a:cs typeface="Times New Roman" panose="02020603050405020304" pitchFamily="18" charset="0"/>
                </a:rPr>
                <a:t>F</a:t>
              </a:r>
              <a:r>
                <a:rPr lang="en-GB" sz="1050" dirty="0" err="1">
                  <a:solidFill>
                    <a:schemeClr val="bg1"/>
                  </a:solidFill>
                  <a:latin typeface="Sniglet" panose="020B0604020202020204" charset="0"/>
                  <a:cs typeface="Times New Roman" panose="02020603050405020304" pitchFamily="18" charset="0"/>
                </a:rPr>
                <a:t>ixed</a:t>
              </a:r>
              <a:r>
                <a:rPr lang="en-GB" sz="1050" dirty="0">
                  <a:solidFill>
                    <a:schemeClr val="bg1"/>
                  </a:solidFill>
                  <a:latin typeface="Sniglet" panose="020B0604020202020204" charset="0"/>
                  <a:cs typeface="Times New Roman" panose="02020603050405020304" pitchFamily="18" charset="0"/>
                </a:rPr>
                <a:t> nodes in Z direction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907ED71-BEEC-4760-ACFB-5DF24199B199}"/>
                </a:ext>
              </a:extLst>
            </p:cNvPr>
            <p:cNvSpPr/>
            <p:nvPr/>
          </p:nvSpPr>
          <p:spPr>
            <a:xfrm>
              <a:off x="859559" y="1140131"/>
              <a:ext cx="109433" cy="113774"/>
            </a:xfrm>
            <a:prstGeom prst="rect">
              <a:avLst/>
            </a:prstGeom>
            <a:solidFill>
              <a:srgbClr val="25D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5DEEB59-42F0-4B6B-985A-5AC685875FD4}"/>
                </a:ext>
              </a:extLst>
            </p:cNvPr>
            <p:cNvSpPr/>
            <p:nvPr/>
          </p:nvSpPr>
          <p:spPr>
            <a:xfrm>
              <a:off x="859559" y="1345902"/>
              <a:ext cx="109433" cy="113774"/>
            </a:xfrm>
            <a:prstGeom prst="rect">
              <a:avLst/>
            </a:prstGeom>
            <a:solidFill>
              <a:srgbClr val="FF7F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28" name="Groupe 127">
            <a:extLst>
              <a:ext uri="{FF2B5EF4-FFF2-40B4-BE49-F238E27FC236}">
                <a16:creationId xmlns:a16="http://schemas.microsoft.com/office/drawing/2014/main" id="{7B4AE8BE-053F-433B-B4A3-AA2994035F13}"/>
              </a:ext>
            </a:extLst>
          </p:cNvPr>
          <p:cNvGrpSpPr/>
          <p:nvPr/>
        </p:nvGrpSpPr>
        <p:grpSpPr>
          <a:xfrm>
            <a:off x="6341669" y="1030935"/>
            <a:ext cx="2200656" cy="1333847"/>
            <a:chOff x="3598469" y="1061415"/>
            <a:chExt cx="2200656" cy="1333847"/>
          </a:xfrm>
        </p:grpSpPr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0752DDED-0D8A-404D-8F5B-845FF007BC30}"/>
                </a:ext>
              </a:extLst>
            </p:cNvPr>
            <p:cNvGrpSpPr/>
            <p:nvPr/>
          </p:nvGrpSpPr>
          <p:grpSpPr>
            <a:xfrm>
              <a:off x="3598469" y="1438884"/>
              <a:ext cx="2200656" cy="956378"/>
              <a:chOff x="3725700" y="1291149"/>
              <a:chExt cx="2200656" cy="956378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515A521-E2DE-4EE5-8D66-8FF6BDEF16C3}"/>
                  </a:ext>
                </a:extLst>
              </p:cNvPr>
              <p:cNvSpPr/>
              <p:nvPr/>
            </p:nvSpPr>
            <p:spPr>
              <a:xfrm>
                <a:off x="3725700" y="1291149"/>
                <a:ext cx="2200656" cy="95637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844485A5-E31F-4C46-B992-1C42BB8021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11"/>
              <a:stretch/>
            </p:blipFill>
            <p:spPr>
              <a:xfrm>
                <a:off x="3750149" y="1333002"/>
                <a:ext cx="1522024" cy="884298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186A194-3F1C-4C75-83A9-A1D942173615}"/>
                  </a:ext>
                </a:extLst>
              </p:cNvPr>
              <p:cNvSpPr/>
              <p:nvPr/>
            </p:nvSpPr>
            <p:spPr>
              <a:xfrm>
                <a:off x="4453860" y="1626170"/>
                <a:ext cx="148689" cy="208833"/>
              </a:xfrm>
              <a:prstGeom prst="rect">
                <a:avLst/>
              </a:prstGeom>
              <a:noFill/>
              <a:ln w="12700" cap="flat" cmpd="sng" algn="ctr">
                <a:solidFill>
                  <a:srgbClr val="A5316B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A5316B"/>
                  </a:solidFill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1986909-A97C-40E2-A04D-A1E4F72FABBE}"/>
                  </a:ext>
                </a:extLst>
              </p:cNvPr>
              <p:cNvCxnSpPr>
                <a:endCxn id="14" idx="3"/>
              </p:cNvCxnSpPr>
              <p:nvPr/>
            </p:nvCxnSpPr>
            <p:spPr>
              <a:xfrm>
                <a:off x="4602550" y="1743345"/>
                <a:ext cx="669623" cy="31806"/>
              </a:xfrm>
              <a:prstGeom prst="straightConnector1">
                <a:avLst/>
              </a:prstGeom>
              <a:ln w="12700">
                <a:solidFill>
                  <a:srgbClr val="A5316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A04C018-2B71-4B6D-AA1F-C9FFE5AD3E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15234" b="16664"/>
              <a:stretch/>
            </p:blipFill>
            <p:spPr>
              <a:xfrm>
                <a:off x="5294156" y="1333002"/>
                <a:ext cx="600863" cy="891040"/>
              </a:xfrm>
              <a:prstGeom prst="rect">
                <a:avLst/>
              </a:prstGeom>
            </p:spPr>
          </p:pic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312CCBA7-5CBA-471F-81C6-8DB6D0C550B7}"/>
                </a:ext>
              </a:extLst>
            </p:cNvPr>
            <p:cNvGrpSpPr/>
            <p:nvPr/>
          </p:nvGrpSpPr>
          <p:grpSpPr>
            <a:xfrm>
              <a:off x="3610083" y="1061415"/>
              <a:ext cx="1601240" cy="415498"/>
              <a:chOff x="3760174" y="921300"/>
              <a:chExt cx="1601240" cy="415498"/>
            </a:xfrm>
          </p:grpSpPr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0C6A7EB7-2F62-4080-A7E4-9D59B4F560BF}"/>
                  </a:ext>
                </a:extLst>
              </p:cNvPr>
              <p:cNvSpPr txBox="1"/>
              <p:nvPr/>
            </p:nvSpPr>
            <p:spPr>
              <a:xfrm>
                <a:off x="3924945" y="921300"/>
                <a:ext cx="1436469" cy="41549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sz="1050" dirty="0">
                    <a:solidFill>
                      <a:schemeClr val="bg1"/>
                    </a:solidFill>
                    <a:latin typeface="Sniglet" panose="020B0604020202020204" charset="0"/>
                    <a:cs typeface="Times New Roman" panose="02020603050405020304" pitchFamily="18" charset="0"/>
                  </a:rPr>
                  <a:t>Muscle mesh nodes</a:t>
                </a:r>
              </a:p>
              <a:p>
                <a:r>
                  <a:rPr lang="en-GB" sz="1050" dirty="0">
                    <a:solidFill>
                      <a:schemeClr val="bg1"/>
                    </a:solidFill>
                    <a:latin typeface="Sniglet" panose="020B0604020202020204" charset="0"/>
                    <a:cs typeface="Times New Roman" panose="02020603050405020304" pitchFamily="18" charset="0"/>
                  </a:rPr>
                  <a:t>Fascia mesh nodes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FA3B3B99-DC53-4A5E-A45B-D7EB8611B5B8}"/>
                  </a:ext>
                </a:extLst>
              </p:cNvPr>
              <p:cNvSpPr/>
              <p:nvPr/>
            </p:nvSpPr>
            <p:spPr>
              <a:xfrm>
                <a:off x="3760175" y="964324"/>
                <a:ext cx="109433" cy="113774"/>
              </a:xfrm>
              <a:prstGeom prst="rect">
                <a:avLst/>
              </a:prstGeom>
              <a:solidFill>
                <a:srgbClr val="6C7C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3990931-49F0-4A61-A76A-DCB7CA9AFC47}"/>
                  </a:ext>
                </a:extLst>
              </p:cNvPr>
              <p:cNvSpPr/>
              <p:nvPr/>
            </p:nvSpPr>
            <p:spPr>
              <a:xfrm>
                <a:off x="3760174" y="1144270"/>
                <a:ext cx="109433" cy="113774"/>
              </a:xfrm>
              <a:prstGeom prst="rect">
                <a:avLst/>
              </a:prstGeom>
              <a:solidFill>
                <a:srgbClr val="3C2B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22" name="ZoneTexte 121">
            <a:extLst>
              <a:ext uri="{FF2B5EF4-FFF2-40B4-BE49-F238E27FC236}">
                <a16:creationId xmlns:a16="http://schemas.microsoft.com/office/drawing/2014/main" id="{93F3D0AA-1C9C-4D87-85E9-F0692E02568A}"/>
              </a:ext>
            </a:extLst>
          </p:cNvPr>
          <p:cNvSpPr txBox="1"/>
          <p:nvPr/>
        </p:nvSpPr>
        <p:spPr>
          <a:xfrm>
            <a:off x="5765855" y="315847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C000"/>
                </a:solidFill>
              </a:rPr>
              <a:t>3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3002AD6C-ED8D-4D97-B460-134D0BF5D788}"/>
              </a:ext>
            </a:extLst>
          </p:cNvPr>
          <p:cNvSpPr txBox="1"/>
          <p:nvPr/>
        </p:nvSpPr>
        <p:spPr>
          <a:xfrm>
            <a:off x="6671592" y="315957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F0"/>
                </a:solidFill>
              </a:rPr>
              <a:t>2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586D771A-ACD9-46E8-AC75-742025750652}"/>
              </a:ext>
            </a:extLst>
          </p:cNvPr>
          <p:cNvSpPr txBox="1"/>
          <p:nvPr/>
        </p:nvSpPr>
        <p:spPr>
          <a:xfrm>
            <a:off x="6898626" y="365932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4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B20A0303-395E-42EE-82A0-731214A9BF86}"/>
              </a:ext>
            </a:extLst>
          </p:cNvPr>
          <p:cNvSpPr txBox="1"/>
          <p:nvPr/>
        </p:nvSpPr>
        <p:spPr>
          <a:xfrm>
            <a:off x="3262070" y="4419955"/>
            <a:ext cx="5394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Sniglet" panose="020B0604020202020204" charset="0"/>
              </a:rPr>
              <a:t>1.  Mesh components 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		</a:t>
            </a:r>
            <a:r>
              <a:rPr lang="en-GB" dirty="0">
                <a:solidFill>
                  <a:srgbClr val="FFC000"/>
                </a:solidFill>
                <a:latin typeface="Sniglet" panose="020B0604020202020204" charset="0"/>
              </a:rPr>
              <a:t>3. Dirichlet boundary conditions</a:t>
            </a:r>
          </a:p>
          <a:p>
            <a:r>
              <a:rPr lang="en-GB" dirty="0">
                <a:solidFill>
                  <a:srgbClr val="00B0F0"/>
                </a:solidFill>
                <a:latin typeface="Sniglet" panose="020B0604020202020204" charset="0"/>
              </a:rPr>
              <a:t>2. Breast support matrix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	</a:t>
            </a:r>
            <a:r>
              <a:rPr lang="en-GB" dirty="0">
                <a:solidFill>
                  <a:srgbClr val="00B050"/>
                </a:solidFill>
                <a:latin typeface="Sniglet" panose="020B0604020202020204" charset="0"/>
              </a:rPr>
              <a:t>4. Boundary conditions</a:t>
            </a:r>
          </a:p>
        </p:txBody>
      </p:sp>
      <p:pic>
        <p:nvPicPr>
          <p:cNvPr id="130" name="Picture 44">
            <a:extLst>
              <a:ext uri="{FF2B5EF4-FFF2-40B4-BE49-F238E27FC236}">
                <a16:creationId xmlns:a16="http://schemas.microsoft.com/office/drawing/2014/main" id="{BD12D294-F91E-4542-9E20-5CE26EA98575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261"/>
          <a:stretch/>
        </p:blipFill>
        <p:spPr bwMode="auto">
          <a:xfrm>
            <a:off x="425491" y="1235273"/>
            <a:ext cx="1776076" cy="1089025"/>
          </a:xfrm>
          <a:prstGeom prst="rect">
            <a:avLst/>
          </a:prstGeom>
          <a:noFill/>
        </p:spPr>
      </p:pic>
      <p:pic>
        <p:nvPicPr>
          <p:cNvPr id="131" name="Picture 44">
            <a:extLst>
              <a:ext uri="{FF2B5EF4-FFF2-40B4-BE49-F238E27FC236}">
                <a16:creationId xmlns:a16="http://schemas.microsoft.com/office/drawing/2014/main" id="{EB109FF8-990C-425E-A036-4B7E7F3395C5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3" t="-2950" r="39408" b="2950"/>
          <a:stretch/>
        </p:blipFill>
        <p:spPr bwMode="auto">
          <a:xfrm>
            <a:off x="434229" y="2551057"/>
            <a:ext cx="1776076" cy="1089025"/>
          </a:xfrm>
          <a:prstGeom prst="rect">
            <a:avLst/>
          </a:prstGeom>
          <a:noFill/>
        </p:spPr>
      </p:pic>
      <p:pic>
        <p:nvPicPr>
          <p:cNvPr id="132" name="Picture 44">
            <a:extLst>
              <a:ext uri="{FF2B5EF4-FFF2-40B4-BE49-F238E27FC236}">
                <a16:creationId xmlns:a16="http://schemas.microsoft.com/office/drawing/2014/main" id="{E7A6021A-E949-4B1D-A4AF-260B5B42138A}"/>
              </a:ext>
            </a:extLst>
          </p:cNvPr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70" t="4769" r="1518" b="-4769"/>
          <a:stretch/>
        </p:blipFill>
        <p:spPr bwMode="auto">
          <a:xfrm>
            <a:off x="426472" y="3909907"/>
            <a:ext cx="2132822" cy="1089025"/>
          </a:xfrm>
          <a:prstGeom prst="rect">
            <a:avLst/>
          </a:prstGeom>
          <a:noFill/>
        </p:spPr>
      </p:pic>
      <p:sp>
        <p:nvSpPr>
          <p:cNvPr id="133" name="ZoneTexte 132">
            <a:extLst>
              <a:ext uri="{FF2B5EF4-FFF2-40B4-BE49-F238E27FC236}">
                <a16:creationId xmlns:a16="http://schemas.microsoft.com/office/drawing/2014/main" id="{FECA11F0-60BF-4AE5-ACF7-9C0BED8857B5}"/>
              </a:ext>
            </a:extLst>
          </p:cNvPr>
          <p:cNvSpPr txBox="1"/>
          <p:nvPr/>
        </p:nvSpPr>
        <p:spPr>
          <a:xfrm>
            <a:off x="366544" y="920070"/>
            <a:ext cx="1858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Sniglet" panose="020B0604020202020204" charset="0"/>
              </a:rPr>
              <a:t>a) Image registration</a:t>
            </a:r>
            <a:endParaRPr lang="en-GB" dirty="0">
              <a:solidFill>
                <a:schemeClr val="bg1"/>
              </a:solidFill>
              <a:latin typeface="Sniglet" panose="020B0604020202020204" charset="0"/>
            </a:endParaRPr>
          </a:p>
        </p:txBody>
      </p:sp>
      <p:sp>
        <p:nvSpPr>
          <p:cNvPr id="134" name="ZoneTexte 133">
            <a:extLst>
              <a:ext uri="{FF2B5EF4-FFF2-40B4-BE49-F238E27FC236}">
                <a16:creationId xmlns:a16="http://schemas.microsoft.com/office/drawing/2014/main" id="{A71F237C-8ACD-40CF-A075-054B1AA4A6A5}"/>
              </a:ext>
            </a:extLst>
          </p:cNvPr>
          <p:cNvSpPr txBox="1"/>
          <p:nvPr/>
        </p:nvSpPr>
        <p:spPr>
          <a:xfrm>
            <a:off x="355106" y="2315310"/>
            <a:ext cx="2040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Sniglet" panose="020B0604020202020204" charset="0"/>
              </a:rPr>
              <a:t>b) Image segmentation</a:t>
            </a:r>
            <a:endParaRPr lang="en-GB" dirty="0">
              <a:solidFill>
                <a:schemeClr val="bg1"/>
              </a:solidFill>
              <a:latin typeface="Sniglet" panose="020B0604020202020204" charset="0"/>
            </a:endParaRP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A2660E94-A0BC-4ECD-9633-F5A7AB94FF88}"/>
              </a:ext>
            </a:extLst>
          </p:cNvPr>
          <p:cNvSpPr txBox="1"/>
          <p:nvPr/>
        </p:nvSpPr>
        <p:spPr>
          <a:xfrm>
            <a:off x="361733" y="3780416"/>
            <a:ext cx="2032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Sniglet" panose="020B0604020202020204" charset="0"/>
              </a:rPr>
              <a:t>c) </a:t>
            </a:r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Geometry extraction</a:t>
            </a:r>
          </a:p>
        </p:txBody>
      </p:sp>
      <p:sp>
        <p:nvSpPr>
          <p:cNvPr id="139" name="Shape 45">
            <a:extLst>
              <a:ext uri="{FF2B5EF4-FFF2-40B4-BE49-F238E27FC236}">
                <a16:creationId xmlns:a16="http://schemas.microsoft.com/office/drawing/2014/main" id="{EEE1C1CE-990A-4065-A29F-1CB0C1D0A191}"/>
              </a:ext>
            </a:extLst>
          </p:cNvPr>
          <p:cNvSpPr/>
          <p:nvPr/>
        </p:nvSpPr>
        <p:spPr>
          <a:xfrm rot="5400000">
            <a:off x="1004617" y="2845275"/>
            <a:ext cx="3652851" cy="110217"/>
          </a:xfrm>
          <a:custGeom>
            <a:avLst/>
            <a:gdLst/>
            <a:ahLst/>
            <a:cxnLst/>
            <a:rect l="0" t="0" r="0" b="0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Straight Arrow Connector 6">
            <a:extLst>
              <a:ext uri="{FF2B5EF4-FFF2-40B4-BE49-F238E27FC236}">
                <a16:creationId xmlns:a16="http://schemas.microsoft.com/office/drawing/2014/main" id="{40904BC9-CB2F-496D-9D84-FF40D6FBD5F7}"/>
              </a:ext>
            </a:extLst>
          </p:cNvPr>
          <p:cNvCxnSpPr>
            <a:cxnSpLocks/>
          </p:cNvCxnSpPr>
          <p:nvPr/>
        </p:nvCxnSpPr>
        <p:spPr>
          <a:xfrm flipH="1">
            <a:off x="4380633" y="4043131"/>
            <a:ext cx="1264869" cy="2760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3B6EB4E0-9DB1-45EF-97AE-F6AE5FEBB43F}"/>
              </a:ext>
            </a:extLst>
          </p:cNvPr>
          <p:cNvGrpSpPr/>
          <p:nvPr/>
        </p:nvGrpSpPr>
        <p:grpSpPr>
          <a:xfrm>
            <a:off x="3219672" y="2545391"/>
            <a:ext cx="1696961" cy="1784018"/>
            <a:chOff x="537869" y="2578676"/>
            <a:chExt cx="1696961" cy="178401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2F60FA0-E8EA-43D0-8F48-AE86DB6B7128}"/>
                </a:ext>
              </a:extLst>
            </p:cNvPr>
            <p:cNvSpPr/>
            <p:nvPr/>
          </p:nvSpPr>
          <p:spPr>
            <a:xfrm>
              <a:off x="537869" y="2809684"/>
              <a:ext cx="963307" cy="154051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2" name="Picture 7">
              <a:extLst>
                <a:ext uri="{FF2B5EF4-FFF2-40B4-BE49-F238E27FC236}">
                  <a16:creationId xmlns:a16="http://schemas.microsoft.com/office/drawing/2014/main" id="{F71E8C4A-AA20-47F9-BAF2-D3D5F26A6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822" y="2827111"/>
              <a:ext cx="866241" cy="1535583"/>
            </a:xfrm>
            <a:prstGeom prst="rect">
              <a:avLst/>
            </a:prstGeom>
          </p:spPr>
        </p:pic>
        <p:cxnSp>
          <p:nvCxnSpPr>
            <p:cNvPr id="63" name="Straight Arrow Connector 49">
              <a:extLst>
                <a:ext uri="{FF2B5EF4-FFF2-40B4-BE49-F238E27FC236}">
                  <a16:creationId xmlns:a16="http://schemas.microsoft.com/office/drawing/2014/main" id="{D9B4EA5C-5E3F-49D4-BDD8-C28E6E91EC5A}"/>
                </a:ext>
              </a:extLst>
            </p:cNvPr>
            <p:cNvCxnSpPr>
              <a:cxnSpLocks/>
            </p:cNvCxnSpPr>
            <p:nvPr/>
          </p:nvCxnSpPr>
          <p:spPr>
            <a:xfrm>
              <a:off x="1209892" y="3579940"/>
              <a:ext cx="465427" cy="0"/>
            </a:xfrm>
            <a:prstGeom prst="straightConnector1">
              <a:avLst/>
            </a:prstGeom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50">
              <a:extLst>
                <a:ext uri="{FF2B5EF4-FFF2-40B4-BE49-F238E27FC236}">
                  <a16:creationId xmlns:a16="http://schemas.microsoft.com/office/drawing/2014/main" id="{27834F03-1310-4474-8F80-B293D6F44B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2419" y="3734333"/>
              <a:ext cx="788702" cy="427"/>
            </a:xfrm>
            <a:prstGeom prst="straightConnector1">
              <a:avLst/>
            </a:prstGeom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6" name="Straight Arrow Connector 52">
              <a:extLst>
                <a:ext uri="{FF2B5EF4-FFF2-40B4-BE49-F238E27FC236}">
                  <a16:creationId xmlns:a16="http://schemas.microsoft.com/office/drawing/2014/main" id="{BA5858DF-33D7-4C79-BDD0-7C0E747C817B}"/>
                </a:ext>
              </a:extLst>
            </p:cNvPr>
            <p:cNvCxnSpPr>
              <a:cxnSpLocks/>
            </p:cNvCxnSpPr>
            <p:nvPr/>
          </p:nvCxnSpPr>
          <p:spPr>
            <a:xfrm>
              <a:off x="733829" y="3889152"/>
              <a:ext cx="937292" cy="21654"/>
            </a:xfrm>
            <a:prstGeom prst="straightConnector1">
              <a:avLst/>
            </a:prstGeom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Straight Arrow Connector 54">
              <a:extLst>
                <a:ext uri="{FF2B5EF4-FFF2-40B4-BE49-F238E27FC236}">
                  <a16:creationId xmlns:a16="http://schemas.microsoft.com/office/drawing/2014/main" id="{6049D500-24B9-40DB-BCC7-26FCB1BDE8E6}"/>
                </a:ext>
              </a:extLst>
            </p:cNvPr>
            <p:cNvCxnSpPr>
              <a:cxnSpLocks/>
            </p:cNvCxnSpPr>
            <p:nvPr/>
          </p:nvCxnSpPr>
          <p:spPr>
            <a:xfrm>
              <a:off x="610946" y="4046408"/>
              <a:ext cx="1060175" cy="6967"/>
            </a:xfrm>
            <a:prstGeom prst="straightConnector1">
              <a:avLst/>
            </a:prstGeom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70" name="Picture 9">
              <a:extLst>
                <a:ext uri="{FF2B5EF4-FFF2-40B4-BE49-F238E27FC236}">
                  <a16:creationId xmlns:a16="http://schemas.microsoft.com/office/drawing/2014/main" id="{D2E66338-C34E-4E19-8575-AD9286AC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869" y="2578676"/>
              <a:ext cx="963308" cy="670399"/>
            </a:xfrm>
            <a:prstGeom prst="rect">
              <a:avLst/>
            </a:prstGeom>
          </p:spPr>
        </p:pic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B447191B-EF8B-4F0A-BF2C-C6FC805332F9}"/>
                </a:ext>
              </a:extLst>
            </p:cNvPr>
            <p:cNvSpPr txBox="1"/>
            <p:nvPr/>
          </p:nvSpPr>
          <p:spPr>
            <a:xfrm>
              <a:off x="1644604" y="3446070"/>
              <a:ext cx="590226" cy="7386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sz="1050" dirty="0">
                  <a:solidFill>
                    <a:schemeClr val="bg1"/>
                  </a:solidFill>
                  <a:latin typeface="Sniglet" panose="020B0604020202020204" charset="0"/>
                  <a:cs typeface="Times New Roman" panose="02020603050405020304" pitchFamily="18" charset="0"/>
                </a:rPr>
                <a:t>M</a:t>
              </a:r>
              <a:r>
                <a:rPr lang="en-GB" sz="1050" dirty="0" err="1">
                  <a:solidFill>
                    <a:schemeClr val="bg1"/>
                  </a:solidFill>
                  <a:latin typeface="Sniglet" panose="020B0604020202020204" charset="0"/>
                  <a:cs typeface="Times New Roman" panose="02020603050405020304" pitchFamily="18" charset="0"/>
                </a:rPr>
                <a:t>uscle</a:t>
              </a:r>
              <a:endParaRPr lang="en-GB" sz="1050" dirty="0">
                <a:solidFill>
                  <a:schemeClr val="bg1"/>
                </a:solidFill>
                <a:latin typeface="Sniglet" panose="020B0604020202020204" charset="0"/>
                <a:cs typeface="Times New Roman" panose="02020603050405020304" pitchFamily="18" charset="0"/>
              </a:endParaRPr>
            </a:p>
            <a:p>
              <a:r>
                <a:rPr lang="fr-FR" sz="1050" dirty="0">
                  <a:solidFill>
                    <a:schemeClr val="bg1"/>
                  </a:solidFill>
                  <a:latin typeface="Sniglet" panose="020B0604020202020204" charset="0"/>
                  <a:cs typeface="Times New Roman" panose="02020603050405020304" pitchFamily="18" charset="0"/>
                </a:rPr>
                <a:t>F</a:t>
              </a:r>
              <a:r>
                <a:rPr lang="en-GB" sz="1050" dirty="0" err="1">
                  <a:solidFill>
                    <a:schemeClr val="bg1"/>
                  </a:solidFill>
                  <a:latin typeface="Sniglet" panose="020B0604020202020204" charset="0"/>
                  <a:cs typeface="Times New Roman" panose="02020603050405020304" pitchFamily="18" charset="0"/>
                </a:rPr>
                <a:t>ascia</a:t>
              </a:r>
              <a:endParaRPr lang="en-GB" sz="1050" dirty="0">
                <a:solidFill>
                  <a:schemeClr val="bg1"/>
                </a:solidFill>
                <a:latin typeface="Sniglet" panose="020B0604020202020204" charset="0"/>
                <a:cs typeface="Times New Roman" panose="02020603050405020304" pitchFamily="18" charset="0"/>
              </a:endParaRPr>
            </a:p>
            <a:p>
              <a:r>
                <a:rPr lang="en-GB" sz="1050" dirty="0">
                  <a:solidFill>
                    <a:schemeClr val="bg1"/>
                  </a:solidFill>
                  <a:latin typeface="Sniglet" panose="020B0604020202020204" charset="0"/>
                  <a:cs typeface="Times New Roman" panose="02020603050405020304" pitchFamily="18" charset="0"/>
                </a:rPr>
                <a:t>Breast</a:t>
              </a:r>
            </a:p>
            <a:p>
              <a:r>
                <a:rPr lang="en-GB" sz="1050" dirty="0">
                  <a:solidFill>
                    <a:schemeClr val="bg1"/>
                  </a:solidFill>
                  <a:latin typeface="Sniglet" panose="020B0604020202020204" charset="0"/>
                  <a:cs typeface="Times New Roman" panose="02020603050405020304" pitchFamily="18" charset="0"/>
                </a:rPr>
                <a:t>Skin</a:t>
              </a:r>
            </a:p>
          </p:txBody>
        </p:sp>
      </p:grpSp>
      <p:sp>
        <p:nvSpPr>
          <p:cNvPr id="72" name="ZoneTexte 71">
            <a:extLst>
              <a:ext uri="{FF2B5EF4-FFF2-40B4-BE49-F238E27FC236}">
                <a16:creationId xmlns:a16="http://schemas.microsoft.com/office/drawing/2014/main" id="{B07E05C8-D3D6-4AAA-BCAB-3B7D0347576A}"/>
              </a:ext>
            </a:extLst>
          </p:cNvPr>
          <p:cNvSpPr txBox="1"/>
          <p:nvPr/>
        </p:nvSpPr>
        <p:spPr>
          <a:xfrm>
            <a:off x="5017135" y="384455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A5E7420-FBF4-4297-B714-CC6BB5E75F49}"/>
              </a:ext>
            </a:extLst>
          </p:cNvPr>
          <p:cNvSpPr/>
          <p:nvPr/>
        </p:nvSpPr>
        <p:spPr>
          <a:xfrm>
            <a:off x="5656902" y="3972247"/>
            <a:ext cx="116341" cy="136023"/>
          </a:xfrm>
          <a:prstGeom prst="rect">
            <a:avLst/>
          </a:prstGeom>
          <a:noFill/>
          <a:ln w="127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2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122" grpId="0"/>
      <p:bldP spid="123" grpId="0"/>
      <p:bldP spid="124" grpId="0"/>
      <p:bldP spid="125" grpId="0"/>
      <p:bldP spid="133" grpId="0"/>
      <p:bldP spid="134" grpId="0"/>
      <p:bldP spid="135" grpId="0"/>
      <p:bldP spid="139" grpId="0" animBg="1"/>
      <p:bldP spid="72" grpId="0"/>
      <p:bldP spid="5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52">
            <a:extLst>
              <a:ext uri="{FF2B5EF4-FFF2-40B4-BE49-F238E27FC236}">
                <a16:creationId xmlns:a16="http://schemas.microsoft.com/office/drawing/2014/main" id="{09381911-BDF3-453D-9E2F-87E981ACCB59}"/>
              </a:ext>
            </a:extLst>
          </p:cNvPr>
          <p:cNvSpPr txBox="1">
            <a:spLocks/>
          </p:cNvSpPr>
          <p:nvPr/>
        </p:nvSpPr>
        <p:spPr>
          <a:xfrm>
            <a:off x="935038" y="412998"/>
            <a:ext cx="8147203" cy="46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GB" sz="2600" dirty="0"/>
              <a:t>Breast compression modelling</a:t>
            </a:r>
          </a:p>
        </p:txBody>
      </p:sp>
      <p:sp>
        <p:nvSpPr>
          <p:cNvPr id="16" name="Shape 318">
            <a:extLst>
              <a:ext uri="{FF2B5EF4-FFF2-40B4-BE49-F238E27FC236}">
                <a16:creationId xmlns:a16="http://schemas.microsoft.com/office/drawing/2014/main" id="{B64F001D-F763-42C3-860A-B1B34DD842BB}"/>
              </a:ext>
            </a:extLst>
          </p:cNvPr>
          <p:cNvSpPr/>
          <p:nvPr/>
        </p:nvSpPr>
        <p:spPr>
          <a:xfrm>
            <a:off x="537869" y="525271"/>
            <a:ext cx="324416" cy="354204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Content Placeholder 15">
            <a:extLst>
              <a:ext uri="{FF2B5EF4-FFF2-40B4-BE49-F238E27FC236}">
                <a16:creationId xmlns:a16="http://schemas.microsoft.com/office/drawing/2014/main" id="{D1FBF2E7-A30E-4CE9-A725-852B78290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50307" y1="52273" x2="41718" y2="50568"/>
                        <a14:foregroundMark x1="14928" y1="26136" x2="14519" y2="21023"/>
                        <a14:foregroundMark x1="3476" y1="59091" x2="3067" y2="29545"/>
                        <a14:foregroundMark x1="7362" y1="13068" x2="3067" y2="28409"/>
                        <a14:foregroundMark x1="6953" y1="10795" x2="2658" y2="18750"/>
                        <a14:foregroundMark x1="23108" y1="53409" x2="32311" y2="52273"/>
                        <a14:foregroundMark x1="14519" y1="40341" x2="14519" y2="40341"/>
                        <a14:foregroundMark x1="71166" y1="53977" x2="48671" y2="568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00660" y="1901703"/>
            <a:ext cx="1734351" cy="624224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4ED213BB-2D47-4F0F-9EFF-106A19EB197E}"/>
              </a:ext>
            </a:extLst>
          </p:cNvPr>
          <p:cNvGrpSpPr/>
          <p:nvPr/>
        </p:nvGrpSpPr>
        <p:grpSpPr>
          <a:xfrm>
            <a:off x="343385" y="976643"/>
            <a:ext cx="3970020" cy="632520"/>
            <a:chOff x="343385" y="976643"/>
            <a:chExt cx="3970020" cy="632520"/>
          </a:xfrm>
        </p:grpSpPr>
        <p:sp>
          <p:nvSpPr>
            <p:cNvPr id="38" name="Shape 397">
              <a:extLst>
                <a:ext uri="{FF2B5EF4-FFF2-40B4-BE49-F238E27FC236}">
                  <a16:creationId xmlns:a16="http://schemas.microsoft.com/office/drawing/2014/main" id="{8C9A4E25-6E6A-4D4C-B0F8-AAE839363A49}"/>
                </a:ext>
              </a:extLst>
            </p:cNvPr>
            <p:cNvSpPr/>
            <p:nvPr/>
          </p:nvSpPr>
          <p:spPr>
            <a:xfrm>
              <a:off x="343385" y="1039173"/>
              <a:ext cx="3970020" cy="358094"/>
            </a:xfrm>
            <a:custGeom>
              <a:avLst/>
              <a:gdLst/>
              <a:ahLst/>
              <a:cxnLst/>
              <a:rect l="0" t="0" r="0" b="0"/>
              <a:pathLst>
                <a:path w="65189" h="62358" extrusionOk="0">
                  <a:moveTo>
                    <a:pt x="40283" y="1525"/>
                  </a:moveTo>
                  <a:lnTo>
                    <a:pt x="40000" y="1541"/>
                  </a:lnTo>
                  <a:lnTo>
                    <a:pt x="40000" y="1541"/>
                  </a:lnTo>
                  <a:lnTo>
                    <a:pt x="39811" y="1604"/>
                  </a:lnTo>
                  <a:lnTo>
                    <a:pt x="40283" y="1525"/>
                  </a:lnTo>
                  <a:close/>
                  <a:moveTo>
                    <a:pt x="22547" y="1793"/>
                  </a:moveTo>
                  <a:lnTo>
                    <a:pt x="22359" y="1887"/>
                  </a:lnTo>
                  <a:lnTo>
                    <a:pt x="21981" y="2359"/>
                  </a:lnTo>
                  <a:lnTo>
                    <a:pt x="24057" y="1981"/>
                  </a:lnTo>
                  <a:lnTo>
                    <a:pt x="23208" y="2076"/>
                  </a:lnTo>
                  <a:lnTo>
                    <a:pt x="22925" y="1981"/>
                  </a:lnTo>
                  <a:lnTo>
                    <a:pt x="22642" y="1887"/>
                  </a:lnTo>
                  <a:lnTo>
                    <a:pt x="22642" y="1793"/>
                  </a:lnTo>
                  <a:close/>
                  <a:moveTo>
                    <a:pt x="64528" y="13585"/>
                  </a:moveTo>
                  <a:lnTo>
                    <a:pt x="64528" y="13679"/>
                  </a:lnTo>
                  <a:lnTo>
                    <a:pt x="64551" y="13679"/>
                  </a:lnTo>
                  <a:lnTo>
                    <a:pt x="64528" y="13585"/>
                  </a:lnTo>
                  <a:close/>
                  <a:moveTo>
                    <a:pt x="33868" y="58678"/>
                  </a:moveTo>
                  <a:lnTo>
                    <a:pt x="34057" y="58772"/>
                  </a:lnTo>
                  <a:lnTo>
                    <a:pt x="34057" y="58772"/>
                  </a:lnTo>
                  <a:lnTo>
                    <a:pt x="33962" y="58678"/>
                  </a:lnTo>
                  <a:close/>
                  <a:moveTo>
                    <a:pt x="30849" y="58678"/>
                  </a:moveTo>
                  <a:lnTo>
                    <a:pt x="30943" y="58772"/>
                  </a:lnTo>
                  <a:lnTo>
                    <a:pt x="30283" y="58867"/>
                  </a:lnTo>
                  <a:lnTo>
                    <a:pt x="30472" y="58772"/>
                  </a:lnTo>
                  <a:lnTo>
                    <a:pt x="30849" y="58678"/>
                  </a:lnTo>
                  <a:close/>
                  <a:moveTo>
                    <a:pt x="32264" y="59056"/>
                  </a:moveTo>
                  <a:lnTo>
                    <a:pt x="33113" y="59244"/>
                  </a:lnTo>
                  <a:lnTo>
                    <a:pt x="31698" y="59339"/>
                  </a:lnTo>
                  <a:lnTo>
                    <a:pt x="31415" y="59339"/>
                  </a:lnTo>
                  <a:lnTo>
                    <a:pt x="32264" y="59056"/>
                  </a:lnTo>
                  <a:close/>
                  <a:moveTo>
                    <a:pt x="60849" y="0"/>
                  </a:moveTo>
                  <a:lnTo>
                    <a:pt x="58679" y="95"/>
                  </a:lnTo>
                  <a:lnTo>
                    <a:pt x="56792" y="189"/>
                  </a:lnTo>
                  <a:lnTo>
                    <a:pt x="58584" y="378"/>
                  </a:lnTo>
                  <a:lnTo>
                    <a:pt x="58301" y="189"/>
                  </a:lnTo>
                  <a:lnTo>
                    <a:pt x="59151" y="378"/>
                  </a:lnTo>
                  <a:lnTo>
                    <a:pt x="58679" y="472"/>
                  </a:lnTo>
                  <a:lnTo>
                    <a:pt x="58018" y="472"/>
                  </a:lnTo>
                  <a:lnTo>
                    <a:pt x="56792" y="283"/>
                  </a:lnTo>
                  <a:lnTo>
                    <a:pt x="55943" y="283"/>
                  </a:lnTo>
                  <a:lnTo>
                    <a:pt x="54528" y="378"/>
                  </a:lnTo>
                  <a:lnTo>
                    <a:pt x="50660" y="378"/>
                  </a:lnTo>
                  <a:lnTo>
                    <a:pt x="48585" y="472"/>
                  </a:lnTo>
                  <a:lnTo>
                    <a:pt x="46226" y="472"/>
                  </a:lnTo>
                  <a:lnTo>
                    <a:pt x="43868" y="283"/>
                  </a:lnTo>
                  <a:lnTo>
                    <a:pt x="44056" y="472"/>
                  </a:lnTo>
                  <a:lnTo>
                    <a:pt x="44339" y="472"/>
                  </a:lnTo>
                  <a:lnTo>
                    <a:pt x="43396" y="661"/>
                  </a:lnTo>
                  <a:lnTo>
                    <a:pt x="42170" y="849"/>
                  </a:lnTo>
                  <a:lnTo>
                    <a:pt x="40849" y="755"/>
                  </a:lnTo>
                  <a:lnTo>
                    <a:pt x="40377" y="661"/>
                  </a:lnTo>
                  <a:lnTo>
                    <a:pt x="39906" y="566"/>
                  </a:lnTo>
                  <a:lnTo>
                    <a:pt x="39717" y="566"/>
                  </a:lnTo>
                  <a:lnTo>
                    <a:pt x="38207" y="661"/>
                  </a:lnTo>
                  <a:lnTo>
                    <a:pt x="36509" y="944"/>
                  </a:lnTo>
                  <a:lnTo>
                    <a:pt x="34906" y="1132"/>
                  </a:lnTo>
                  <a:lnTo>
                    <a:pt x="33585" y="1132"/>
                  </a:lnTo>
                  <a:lnTo>
                    <a:pt x="33962" y="1038"/>
                  </a:lnTo>
                  <a:lnTo>
                    <a:pt x="33774" y="944"/>
                  </a:lnTo>
                  <a:lnTo>
                    <a:pt x="33396" y="944"/>
                  </a:lnTo>
                  <a:lnTo>
                    <a:pt x="32453" y="1038"/>
                  </a:lnTo>
                  <a:lnTo>
                    <a:pt x="30283" y="1321"/>
                  </a:lnTo>
                  <a:lnTo>
                    <a:pt x="30472" y="1415"/>
                  </a:lnTo>
                  <a:lnTo>
                    <a:pt x="30566" y="1510"/>
                  </a:lnTo>
                  <a:lnTo>
                    <a:pt x="29151" y="1604"/>
                  </a:lnTo>
                  <a:lnTo>
                    <a:pt x="29057" y="1698"/>
                  </a:lnTo>
                  <a:lnTo>
                    <a:pt x="29717" y="1698"/>
                  </a:lnTo>
                  <a:lnTo>
                    <a:pt x="28208" y="1793"/>
                  </a:lnTo>
                  <a:lnTo>
                    <a:pt x="27547" y="1793"/>
                  </a:lnTo>
                  <a:lnTo>
                    <a:pt x="27642" y="1698"/>
                  </a:lnTo>
                  <a:lnTo>
                    <a:pt x="28585" y="1510"/>
                  </a:lnTo>
                  <a:lnTo>
                    <a:pt x="27736" y="1604"/>
                  </a:lnTo>
                  <a:lnTo>
                    <a:pt x="26887" y="1698"/>
                  </a:lnTo>
                  <a:lnTo>
                    <a:pt x="26038" y="1698"/>
                  </a:lnTo>
                  <a:lnTo>
                    <a:pt x="25189" y="1793"/>
                  </a:lnTo>
                  <a:lnTo>
                    <a:pt x="25189" y="1793"/>
                  </a:lnTo>
                  <a:lnTo>
                    <a:pt x="25755" y="1698"/>
                  </a:lnTo>
                  <a:lnTo>
                    <a:pt x="24906" y="1793"/>
                  </a:lnTo>
                  <a:lnTo>
                    <a:pt x="24057" y="1981"/>
                  </a:lnTo>
                  <a:lnTo>
                    <a:pt x="25094" y="1887"/>
                  </a:lnTo>
                  <a:lnTo>
                    <a:pt x="26132" y="1981"/>
                  </a:lnTo>
                  <a:lnTo>
                    <a:pt x="24906" y="2264"/>
                  </a:lnTo>
                  <a:lnTo>
                    <a:pt x="23585" y="2359"/>
                  </a:lnTo>
                  <a:lnTo>
                    <a:pt x="23585" y="2453"/>
                  </a:lnTo>
                  <a:lnTo>
                    <a:pt x="23585" y="2547"/>
                  </a:lnTo>
                  <a:lnTo>
                    <a:pt x="25566" y="2359"/>
                  </a:lnTo>
                  <a:lnTo>
                    <a:pt x="27547" y="2264"/>
                  </a:lnTo>
                  <a:lnTo>
                    <a:pt x="29434" y="1981"/>
                  </a:lnTo>
                  <a:lnTo>
                    <a:pt x="30377" y="1793"/>
                  </a:lnTo>
                  <a:lnTo>
                    <a:pt x="31321" y="1604"/>
                  </a:lnTo>
                  <a:lnTo>
                    <a:pt x="30472" y="1887"/>
                  </a:lnTo>
                  <a:lnTo>
                    <a:pt x="30660" y="1981"/>
                  </a:lnTo>
                  <a:lnTo>
                    <a:pt x="31038" y="2076"/>
                  </a:lnTo>
                  <a:lnTo>
                    <a:pt x="31981" y="2170"/>
                  </a:lnTo>
                  <a:lnTo>
                    <a:pt x="33302" y="2170"/>
                  </a:lnTo>
                  <a:lnTo>
                    <a:pt x="34717" y="2076"/>
                  </a:lnTo>
                  <a:lnTo>
                    <a:pt x="37075" y="1887"/>
                  </a:lnTo>
                  <a:lnTo>
                    <a:pt x="37830" y="1793"/>
                  </a:lnTo>
                  <a:lnTo>
                    <a:pt x="37924" y="1698"/>
                  </a:lnTo>
                  <a:lnTo>
                    <a:pt x="38868" y="1604"/>
                  </a:lnTo>
                  <a:lnTo>
                    <a:pt x="38962" y="1510"/>
                  </a:lnTo>
                  <a:lnTo>
                    <a:pt x="38868" y="1510"/>
                  </a:lnTo>
                  <a:lnTo>
                    <a:pt x="38113" y="1415"/>
                  </a:lnTo>
                  <a:lnTo>
                    <a:pt x="40000" y="1510"/>
                  </a:lnTo>
                  <a:lnTo>
                    <a:pt x="38868" y="1604"/>
                  </a:lnTo>
                  <a:lnTo>
                    <a:pt x="40000" y="1541"/>
                  </a:lnTo>
                  <a:lnTo>
                    <a:pt x="40000" y="1541"/>
                  </a:lnTo>
                  <a:lnTo>
                    <a:pt x="40094" y="1510"/>
                  </a:lnTo>
                  <a:lnTo>
                    <a:pt x="40377" y="1510"/>
                  </a:lnTo>
                  <a:lnTo>
                    <a:pt x="40283" y="1525"/>
                  </a:lnTo>
                  <a:lnTo>
                    <a:pt x="40283" y="1525"/>
                  </a:lnTo>
                  <a:lnTo>
                    <a:pt x="40566" y="1510"/>
                  </a:lnTo>
                  <a:lnTo>
                    <a:pt x="41509" y="1604"/>
                  </a:lnTo>
                  <a:lnTo>
                    <a:pt x="44151" y="1415"/>
                  </a:lnTo>
                  <a:lnTo>
                    <a:pt x="45000" y="1321"/>
                  </a:lnTo>
                  <a:lnTo>
                    <a:pt x="44434" y="1321"/>
                  </a:lnTo>
                  <a:lnTo>
                    <a:pt x="45188" y="1132"/>
                  </a:lnTo>
                  <a:lnTo>
                    <a:pt x="45660" y="1227"/>
                  </a:lnTo>
                  <a:lnTo>
                    <a:pt x="45755" y="1227"/>
                  </a:lnTo>
                  <a:lnTo>
                    <a:pt x="45755" y="1321"/>
                  </a:lnTo>
                  <a:lnTo>
                    <a:pt x="45377" y="1321"/>
                  </a:lnTo>
                  <a:lnTo>
                    <a:pt x="46038" y="1415"/>
                  </a:lnTo>
                  <a:lnTo>
                    <a:pt x="46792" y="1321"/>
                  </a:lnTo>
                  <a:lnTo>
                    <a:pt x="46792" y="1227"/>
                  </a:lnTo>
                  <a:lnTo>
                    <a:pt x="46981" y="1321"/>
                  </a:lnTo>
                  <a:lnTo>
                    <a:pt x="47547" y="1321"/>
                  </a:lnTo>
                  <a:lnTo>
                    <a:pt x="47358" y="1510"/>
                  </a:lnTo>
                  <a:lnTo>
                    <a:pt x="46981" y="1510"/>
                  </a:lnTo>
                  <a:lnTo>
                    <a:pt x="46792" y="1415"/>
                  </a:lnTo>
                  <a:lnTo>
                    <a:pt x="43868" y="1698"/>
                  </a:lnTo>
                  <a:lnTo>
                    <a:pt x="45566" y="1698"/>
                  </a:lnTo>
                  <a:lnTo>
                    <a:pt x="47264" y="1604"/>
                  </a:lnTo>
                  <a:lnTo>
                    <a:pt x="50566" y="1321"/>
                  </a:lnTo>
                  <a:lnTo>
                    <a:pt x="52169" y="1227"/>
                  </a:lnTo>
                  <a:lnTo>
                    <a:pt x="55471" y="1227"/>
                  </a:lnTo>
                  <a:lnTo>
                    <a:pt x="57075" y="1415"/>
                  </a:lnTo>
                  <a:lnTo>
                    <a:pt x="56603" y="1321"/>
                  </a:lnTo>
                  <a:lnTo>
                    <a:pt x="56509" y="1227"/>
                  </a:lnTo>
                  <a:lnTo>
                    <a:pt x="57264" y="1132"/>
                  </a:lnTo>
                  <a:lnTo>
                    <a:pt x="58396" y="1227"/>
                  </a:lnTo>
                  <a:lnTo>
                    <a:pt x="58773" y="1227"/>
                  </a:lnTo>
                  <a:lnTo>
                    <a:pt x="58962" y="1321"/>
                  </a:lnTo>
                  <a:lnTo>
                    <a:pt x="59905" y="1321"/>
                  </a:lnTo>
                  <a:lnTo>
                    <a:pt x="61037" y="1510"/>
                  </a:lnTo>
                  <a:lnTo>
                    <a:pt x="61603" y="1698"/>
                  </a:lnTo>
                  <a:lnTo>
                    <a:pt x="62075" y="1887"/>
                  </a:lnTo>
                  <a:lnTo>
                    <a:pt x="62452" y="2076"/>
                  </a:lnTo>
                  <a:lnTo>
                    <a:pt x="62547" y="2359"/>
                  </a:lnTo>
                  <a:lnTo>
                    <a:pt x="62641" y="4528"/>
                  </a:lnTo>
                  <a:lnTo>
                    <a:pt x="62641" y="8113"/>
                  </a:lnTo>
                  <a:lnTo>
                    <a:pt x="62547" y="17547"/>
                  </a:lnTo>
                  <a:lnTo>
                    <a:pt x="62547" y="22547"/>
                  </a:lnTo>
                  <a:lnTo>
                    <a:pt x="62641" y="27075"/>
                  </a:lnTo>
                  <a:lnTo>
                    <a:pt x="62830" y="30849"/>
                  </a:lnTo>
                  <a:lnTo>
                    <a:pt x="62924" y="32169"/>
                  </a:lnTo>
                  <a:lnTo>
                    <a:pt x="63113" y="33207"/>
                  </a:lnTo>
                  <a:lnTo>
                    <a:pt x="63113" y="34528"/>
                  </a:lnTo>
                  <a:lnTo>
                    <a:pt x="63207" y="35943"/>
                  </a:lnTo>
                  <a:lnTo>
                    <a:pt x="63207" y="36886"/>
                  </a:lnTo>
                  <a:lnTo>
                    <a:pt x="63113" y="38396"/>
                  </a:lnTo>
                  <a:lnTo>
                    <a:pt x="62830" y="42358"/>
                  </a:lnTo>
                  <a:lnTo>
                    <a:pt x="62547" y="46509"/>
                  </a:lnTo>
                  <a:lnTo>
                    <a:pt x="62452" y="48207"/>
                  </a:lnTo>
                  <a:lnTo>
                    <a:pt x="62547" y="49527"/>
                  </a:lnTo>
                  <a:lnTo>
                    <a:pt x="62547" y="51131"/>
                  </a:lnTo>
                  <a:lnTo>
                    <a:pt x="62547" y="52735"/>
                  </a:lnTo>
                  <a:lnTo>
                    <a:pt x="62358" y="53584"/>
                  </a:lnTo>
                  <a:lnTo>
                    <a:pt x="62264" y="54339"/>
                  </a:lnTo>
                  <a:lnTo>
                    <a:pt x="61981" y="55093"/>
                  </a:lnTo>
                  <a:lnTo>
                    <a:pt x="61603" y="55754"/>
                  </a:lnTo>
                  <a:lnTo>
                    <a:pt x="61792" y="55754"/>
                  </a:lnTo>
                  <a:lnTo>
                    <a:pt x="61886" y="55565"/>
                  </a:lnTo>
                  <a:lnTo>
                    <a:pt x="62169" y="55376"/>
                  </a:lnTo>
                  <a:lnTo>
                    <a:pt x="62264" y="55565"/>
                  </a:lnTo>
                  <a:lnTo>
                    <a:pt x="62169" y="55754"/>
                  </a:lnTo>
                  <a:lnTo>
                    <a:pt x="61981" y="56225"/>
                  </a:lnTo>
                  <a:lnTo>
                    <a:pt x="61792" y="56037"/>
                  </a:lnTo>
                  <a:lnTo>
                    <a:pt x="61509" y="55754"/>
                  </a:lnTo>
                  <a:lnTo>
                    <a:pt x="61603" y="55942"/>
                  </a:lnTo>
                  <a:lnTo>
                    <a:pt x="61509" y="55942"/>
                  </a:lnTo>
                  <a:lnTo>
                    <a:pt x="61603" y="56037"/>
                  </a:lnTo>
                  <a:lnTo>
                    <a:pt x="60094" y="56320"/>
                  </a:lnTo>
                  <a:lnTo>
                    <a:pt x="58773" y="56414"/>
                  </a:lnTo>
                  <a:lnTo>
                    <a:pt x="57547" y="56508"/>
                  </a:lnTo>
                  <a:lnTo>
                    <a:pt x="56415" y="56508"/>
                  </a:lnTo>
                  <a:lnTo>
                    <a:pt x="56698" y="56320"/>
                  </a:lnTo>
                  <a:lnTo>
                    <a:pt x="56698" y="56320"/>
                  </a:lnTo>
                  <a:lnTo>
                    <a:pt x="56037" y="56508"/>
                  </a:lnTo>
                  <a:lnTo>
                    <a:pt x="54811" y="56886"/>
                  </a:lnTo>
                  <a:lnTo>
                    <a:pt x="53679" y="57074"/>
                  </a:lnTo>
                  <a:lnTo>
                    <a:pt x="53868" y="56791"/>
                  </a:lnTo>
                  <a:lnTo>
                    <a:pt x="54245" y="56697"/>
                  </a:lnTo>
                  <a:lnTo>
                    <a:pt x="53019" y="56886"/>
                  </a:lnTo>
                  <a:lnTo>
                    <a:pt x="51698" y="56980"/>
                  </a:lnTo>
                  <a:lnTo>
                    <a:pt x="50943" y="57074"/>
                  </a:lnTo>
                  <a:lnTo>
                    <a:pt x="51132" y="57169"/>
                  </a:lnTo>
                  <a:lnTo>
                    <a:pt x="48962" y="57452"/>
                  </a:lnTo>
                  <a:lnTo>
                    <a:pt x="48962" y="57357"/>
                  </a:lnTo>
                  <a:lnTo>
                    <a:pt x="48019" y="57452"/>
                  </a:lnTo>
                  <a:lnTo>
                    <a:pt x="47641" y="57452"/>
                  </a:lnTo>
                  <a:lnTo>
                    <a:pt x="46604" y="57546"/>
                  </a:lnTo>
                  <a:lnTo>
                    <a:pt x="44717" y="57546"/>
                  </a:lnTo>
                  <a:lnTo>
                    <a:pt x="44339" y="57452"/>
                  </a:lnTo>
                  <a:lnTo>
                    <a:pt x="45000" y="57263"/>
                  </a:lnTo>
                  <a:lnTo>
                    <a:pt x="40000" y="57829"/>
                  </a:lnTo>
                  <a:lnTo>
                    <a:pt x="38019" y="58206"/>
                  </a:lnTo>
                  <a:lnTo>
                    <a:pt x="37547" y="58018"/>
                  </a:lnTo>
                  <a:lnTo>
                    <a:pt x="37075" y="58018"/>
                  </a:lnTo>
                  <a:lnTo>
                    <a:pt x="36698" y="58112"/>
                  </a:lnTo>
                  <a:lnTo>
                    <a:pt x="36415" y="58301"/>
                  </a:lnTo>
                  <a:lnTo>
                    <a:pt x="36038" y="58301"/>
                  </a:lnTo>
                  <a:lnTo>
                    <a:pt x="36038" y="58395"/>
                  </a:lnTo>
                  <a:lnTo>
                    <a:pt x="36321" y="58395"/>
                  </a:lnTo>
                  <a:lnTo>
                    <a:pt x="36132" y="58678"/>
                  </a:lnTo>
                  <a:lnTo>
                    <a:pt x="37075" y="58678"/>
                  </a:lnTo>
                  <a:lnTo>
                    <a:pt x="37830" y="58584"/>
                  </a:lnTo>
                  <a:lnTo>
                    <a:pt x="38585" y="58489"/>
                  </a:lnTo>
                  <a:lnTo>
                    <a:pt x="39434" y="58489"/>
                  </a:lnTo>
                  <a:lnTo>
                    <a:pt x="38585" y="58867"/>
                  </a:lnTo>
                  <a:lnTo>
                    <a:pt x="37358" y="59244"/>
                  </a:lnTo>
                  <a:lnTo>
                    <a:pt x="36792" y="59339"/>
                  </a:lnTo>
                  <a:lnTo>
                    <a:pt x="36226" y="59339"/>
                  </a:lnTo>
                  <a:lnTo>
                    <a:pt x="35755" y="59244"/>
                  </a:lnTo>
                  <a:lnTo>
                    <a:pt x="35566" y="59056"/>
                  </a:lnTo>
                  <a:lnTo>
                    <a:pt x="35472" y="58867"/>
                  </a:lnTo>
                  <a:lnTo>
                    <a:pt x="36509" y="58772"/>
                  </a:lnTo>
                  <a:lnTo>
                    <a:pt x="35377" y="58678"/>
                  </a:lnTo>
                  <a:lnTo>
                    <a:pt x="34151" y="58772"/>
                  </a:lnTo>
                  <a:lnTo>
                    <a:pt x="34057" y="58772"/>
                  </a:lnTo>
                  <a:lnTo>
                    <a:pt x="33208" y="58961"/>
                  </a:lnTo>
                  <a:lnTo>
                    <a:pt x="32264" y="59056"/>
                  </a:lnTo>
                  <a:lnTo>
                    <a:pt x="32264" y="59056"/>
                  </a:lnTo>
                  <a:lnTo>
                    <a:pt x="33113" y="58867"/>
                  </a:lnTo>
                  <a:lnTo>
                    <a:pt x="31887" y="58489"/>
                  </a:lnTo>
                  <a:lnTo>
                    <a:pt x="31132" y="58395"/>
                  </a:lnTo>
                  <a:lnTo>
                    <a:pt x="31038" y="58301"/>
                  </a:lnTo>
                  <a:lnTo>
                    <a:pt x="31132" y="58301"/>
                  </a:lnTo>
                  <a:lnTo>
                    <a:pt x="31509" y="58206"/>
                  </a:lnTo>
                  <a:lnTo>
                    <a:pt x="30660" y="58206"/>
                  </a:lnTo>
                  <a:lnTo>
                    <a:pt x="30283" y="58301"/>
                  </a:lnTo>
                  <a:lnTo>
                    <a:pt x="29906" y="58489"/>
                  </a:lnTo>
                  <a:lnTo>
                    <a:pt x="29151" y="58678"/>
                  </a:lnTo>
                  <a:lnTo>
                    <a:pt x="29340" y="58584"/>
                  </a:lnTo>
                  <a:lnTo>
                    <a:pt x="29434" y="58395"/>
                  </a:lnTo>
                  <a:lnTo>
                    <a:pt x="29434" y="58395"/>
                  </a:lnTo>
                  <a:lnTo>
                    <a:pt x="28585" y="58489"/>
                  </a:lnTo>
                  <a:lnTo>
                    <a:pt x="28491" y="58584"/>
                  </a:lnTo>
                  <a:lnTo>
                    <a:pt x="28396" y="58678"/>
                  </a:lnTo>
                  <a:lnTo>
                    <a:pt x="27736" y="58867"/>
                  </a:lnTo>
                  <a:lnTo>
                    <a:pt x="25660" y="59150"/>
                  </a:lnTo>
                  <a:lnTo>
                    <a:pt x="22170" y="59622"/>
                  </a:lnTo>
                  <a:lnTo>
                    <a:pt x="22359" y="59527"/>
                  </a:lnTo>
                  <a:lnTo>
                    <a:pt x="22359" y="59433"/>
                  </a:lnTo>
                  <a:lnTo>
                    <a:pt x="22264" y="59433"/>
                  </a:lnTo>
                  <a:lnTo>
                    <a:pt x="22453" y="59244"/>
                  </a:lnTo>
                  <a:lnTo>
                    <a:pt x="22453" y="59056"/>
                  </a:lnTo>
                  <a:lnTo>
                    <a:pt x="21132" y="59339"/>
                  </a:lnTo>
                  <a:lnTo>
                    <a:pt x="19246" y="59716"/>
                  </a:lnTo>
                  <a:lnTo>
                    <a:pt x="18208" y="59810"/>
                  </a:lnTo>
                  <a:lnTo>
                    <a:pt x="17264" y="59905"/>
                  </a:lnTo>
                  <a:lnTo>
                    <a:pt x="16415" y="59905"/>
                  </a:lnTo>
                  <a:lnTo>
                    <a:pt x="15849" y="59810"/>
                  </a:lnTo>
                  <a:lnTo>
                    <a:pt x="14246" y="59810"/>
                  </a:lnTo>
                  <a:lnTo>
                    <a:pt x="11981" y="59999"/>
                  </a:lnTo>
                  <a:lnTo>
                    <a:pt x="11981" y="59999"/>
                  </a:lnTo>
                  <a:lnTo>
                    <a:pt x="12359" y="59905"/>
                  </a:lnTo>
                  <a:lnTo>
                    <a:pt x="12736" y="59716"/>
                  </a:lnTo>
                  <a:lnTo>
                    <a:pt x="11415" y="59905"/>
                  </a:lnTo>
                  <a:lnTo>
                    <a:pt x="10000" y="60093"/>
                  </a:lnTo>
                  <a:lnTo>
                    <a:pt x="7076" y="60188"/>
                  </a:lnTo>
                  <a:lnTo>
                    <a:pt x="4151" y="60376"/>
                  </a:lnTo>
                  <a:lnTo>
                    <a:pt x="2831" y="60471"/>
                  </a:lnTo>
                  <a:lnTo>
                    <a:pt x="1604" y="60659"/>
                  </a:lnTo>
                  <a:lnTo>
                    <a:pt x="1227" y="59244"/>
                  </a:lnTo>
                  <a:lnTo>
                    <a:pt x="1038" y="57735"/>
                  </a:lnTo>
                  <a:lnTo>
                    <a:pt x="850" y="56131"/>
                  </a:lnTo>
                  <a:lnTo>
                    <a:pt x="755" y="54433"/>
                  </a:lnTo>
                  <a:lnTo>
                    <a:pt x="755" y="52735"/>
                  </a:lnTo>
                  <a:lnTo>
                    <a:pt x="755" y="50942"/>
                  </a:lnTo>
                  <a:lnTo>
                    <a:pt x="1038" y="47263"/>
                  </a:lnTo>
                  <a:lnTo>
                    <a:pt x="1321" y="43678"/>
                  </a:lnTo>
                  <a:lnTo>
                    <a:pt x="1699" y="39999"/>
                  </a:lnTo>
                  <a:lnTo>
                    <a:pt x="2453" y="33301"/>
                  </a:lnTo>
                  <a:lnTo>
                    <a:pt x="2548" y="33962"/>
                  </a:lnTo>
                  <a:lnTo>
                    <a:pt x="2642" y="34622"/>
                  </a:lnTo>
                  <a:lnTo>
                    <a:pt x="2642" y="33018"/>
                  </a:lnTo>
                  <a:lnTo>
                    <a:pt x="2551" y="32287"/>
                  </a:lnTo>
                  <a:lnTo>
                    <a:pt x="2642" y="30000"/>
                  </a:lnTo>
                  <a:lnTo>
                    <a:pt x="2453" y="30377"/>
                  </a:lnTo>
                  <a:lnTo>
                    <a:pt x="2453" y="29245"/>
                  </a:lnTo>
                  <a:lnTo>
                    <a:pt x="2453" y="27830"/>
                  </a:lnTo>
                  <a:lnTo>
                    <a:pt x="2642" y="28301"/>
                  </a:lnTo>
                  <a:lnTo>
                    <a:pt x="2736" y="28018"/>
                  </a:lnTo>
                  <a:lnTo>
                    <a:pt x="2831" y="28018"/>
                  </a:lnTo>
                  <a:lnTo>
                    <a:pt x="2925" y="28207"/>
                  </a:lnTo>
                  <a:lnTo>
                    <a:pt x="3019" y="26415"/>
                  </a:lnTo>
                  <a:lnTo>
                    <a:pt x="3019" y="24811"/>
                  </a:lnTo>
                  <a:lnTo>
                    <a:pt x="3019" y="23113"/>
                  </a:lnTo>
                  <a:lnTo>
                    <a:pt x="3019" y="22170"/>
                  </a:lnTo>
                  <a:lnTo>
                    <a:pt x="3208" y="21320"/>
                  </a:lnTo>
                  <a:lnTo>
                    <a:pt x="3302" y="19528"/>
                  </a:lnTo>
                  <a:lnTo>
                    <a:pt x="3302" y="17641"/>
                  </a:lnTo>
                  <a:lnTo>
                    <a:pt x="3302" y="16887"/>
                  </a:lnTo>
                  <a:lnTo>
                    <a:pt x="3208" y="16321"/>
                  </a:lnTo>
                  <a:lnTo>
                    <a:pt x="3397" y="16415"/>
                  </a:lnTo>
                  <a:lnTo>
                    <a:pt x="3585" y="11981"/>
                  </a:lnTo>
                  <a:lnTo>
                    <a:pt x="3680" y="11415"/>
                  </a:lnTo>
                  <a:lnTo>
                    <a:pt x="3680" y="11698"/>
                  </a:lnTo>
                  <a:lnTo>
                    <a:pt x="3774" y="11132"/>
                  </a:lnTo>
                  <a:lnTo>
                    <a:pt x="3868" y="10660"/>
                  </a:lnTo>
                  <a:lnTo>
                    <a:pt x="3774" y="10094"/>
                  </a:lnTo>
                  <a:lnTo>
                    <a:pt x="3680" y="9623"/>
                  </a:lnTo>
                  <a:lnTo>
                    <a:pt x="3774" y="9434"/>
                  </a:lnTo>
                  <a:lnTo>
                    <a:pt x="3868" y="9245"/>
                  </a:lnTo>
                  <a:lnTo>
                    <a:pt x="4057" y="8491"/>
                  </a:lnTo>
                  <a:lnTo>
                    <a:pt x="4340" y="6321"/>
                  </a:lnTo>
                  <a:lnTo>
                    <a:pt x="4623" y="2264"/>
                  </a:lnTo>
                  <a:lnTo>
                    <a:pt x="3491" y="7170"/>
                  </a:lnTo>
                  <a:lnTo>
                    <a:pt x="2925" y="9906"/>
                  </a:lnTo>
                  <a:lnTo>
                    <a:pt x="2359" y="12736"/>
                  </a:lnTo>
                  <a:lnTo>
                    <a:pt x="1982" y="15377"/>
                  </a:lnTo>
                  <a:lnTo>
                    <a:pt x="1699" y="17830"/>
                  </a:lnTo>
                  <a:lnTo>
                    <a:pt x="1510" y="19905"/>
                  </a:lnTo>
                  <a:lnTo>
                    <a:pt x="1604" y="20754"/>
                  </a:lnTo>
                  <a:lnTo>
                    <a:pt x="1699" y="21509"/>
                  </a:lnTo>
                  <a:lnTo>
                    <a:pt x="1321" y="22453"/>
                  </a:lnTo>
                  <a:lnTo>
                    <a:pt x="1133" y="23585"/>
                  </a:lnTo>
                  <a:lnTo>
                    <a:pt x="1038" y="24905"/>
                  </a:lnTo>
                  <a:lnTo>
                    <a:pt x="1038" y="26226"/>
                  </a:lnTo>
                  <a:lnTo>
                    <a:pt x="1038" y="28962"/>
                  </a:lnTo>
                  <a:lnTo>
                    <a:pt x="1038" y="31415"/>
                  </a:lnTo>
                  <a:lnTo>
                    <a:pt x="661" y="40188"/>
                  </a:lnTo>
                  <a:lnTo>
                    <a:pt x="472" y="44999"/>
                  </a:lnTo>
                  <a:lnTo>
                    <a:pt x="378" y="49622"/>
                  </a:lnTo>
                  <a:lnTo>
                    <a:pt x="472" y="51603"/>
                  </a:lnTo>
                  <a:lnTo>
                    <a:pt x="378" y="53961"/>
                  </a:lnTo>
                  <a:lnTo>
                    <a:pt x="189" y="53301"/>
                  </a:lnTo>
                  <a:lnTo>
                    <a:pt x="95" y="52641"/>
                  </a:lnTo>
                  <a:lnTo>
                    <a:pt x="189" y="53867"/>
                  </a:lnTo>
                  <a:lnTo>
                    <a:pt x="189" y="55093"/>
                  </a:lnTo>
                  <a:lnTo>
                    <a:pt x="378" y="55188"/>
                  </a:lnTo>
                  <a:lnTo>
                    <a:pt x="284" y="56508"/>
                  </a:lnTo>
                  <a:lnTo>
                    <a:pt x="95" y="54905"/>
                  </a:lnTo>
                  <a:lnTo>
                    <a:pt x="1" y="58489"/>
                  </a:lnTo>
                  <a:lnTo>
                    <a:pt x="1" y="62357"/>
                  </a:lnTo>
                  <a:lnTo>
                    <a:pt x="6038" y="61886"/>
                  </a:lnTo>
                  <a:lnTo>
                    <a:pt x="8963" y="61697"/>
                  </a:lnTo>
                  <a:lnTo>
                    <a:pt x="11698" y="61603"/>
                  </a:lnTo>
                  <a:lnTo>
                    <a:pt x="11698" y="61414"/>
                  </a:lnTo>
                  <a:lnTo>
                    <a:pt x="11887" y="61225"/>
                  </a:lnTo>
                  <a:lnTo>
                    <a:pt x="12264" y="61225"/>
                  </a:lnTo>
                  <a:lnTo>
                    <a:pt x="12548" y="61320"/>
                  </a:lnTo>
                  <a:lnTo>
                    <a:pt x="12736" y="61414"/>
                  </a:lnTo>
                  <a:lnTo>
                    <a:pt x="12642" y="61320"/>
                  </a:lnTo>
                  <a:lnTo>
                    <a:pt x="13302" y="61508"/>
                  </a:lnTo>
                  <a:lnTo>
                    <a:pt x="13302" y="61508"/>
                  </a:lnTo>
                  <a:lnTo>
                    <a:pt x="12736" y="61414"/>
                  </a:lnTo>
                  <a:lnTo>
                    <a:pt x="13019" y="61508"/>
                  </a:lnTo>
                  <a:lnTo>
                    <a:pt x="12736" y="61603"/>
                  </a:lnTo>
                  <a:lnTo>
                    <a:pt x="12831" y="61697"/>
                  </a:lnTo>
                  <a:lnTo>
                    <a:pt x="14246" y="61508"/>
                  </a:lnTo>
                  <a:lnTo>
                    <a:pt x="13491" y="61508"/>
                  </a:lnTo>
                  <a:lnTo>
                    <a:pt x="14717" y="61225"/>
                  </a:lnTo>
                  <a:lnTo>
                    <a:pt x="16038" y="61131"/>
                  </a:lnTo>
                  <a:lnTo>
                    <a:pt x="18962" y="61131"/>
                  </a:lnTo>
                  <a:lnTo>
                    <a:pt x="19151" y="61225"/>
                  </a:lnTo>
                  <a:lnTo>
                    <a:pt x="19623" y="61320"/>
                  </a:lnTo>
                  <a:lnTo>
                    <a:pt x="21227" y="61320"/>
                  </a:lnTo>
                  <a:lnTo>
                    <a:pt x="23302" y="61225"/>
                  </a:lnTo>
                  <a:lnTo>
                    <a:pt x="24245" y="61131"/>
                  </a:lnTo>
                  <a:lnTo>
                    <a:pt x="25094" y="60942"/>
                  </a:lnTo>
                  <a:lnTo>
                    <a:pt x="28868" y="60848"/>
                  </a:lnTo>
                  <a:lnTo>
                    <a:pt x="32642" y="60659"/>
                  </a:lnTo>
                  <a:lnTo>
                    <a:pt x="36415" y="60376"/>
                  </a:lnTo>
                  <a:lnTo>
                    <a:pt x="40283" y="60093"/>
                  </a:lnTo>
                  <a:lnTo>
                    <a:pt x="47830" y="59339"/>
                  </a:lnTo>
                  <a:lnTo>
                    <a:pt x="55377" y="58678"/>
                  </a:lnTo>
                  <a:lnTo>
                    <a:pt x="61037" y="58678"/>
                  </a:lnTo>
                  <a:lnTo>
                    <a:pt x="62264" y="58584"/>
                  </a:lnTo>
                  <a:lnTo>
                    <a:pt x="63207" y="58395"/>
                  </a:lnTo>
                  <a:lnTo>
                    <a:pt x="63490" y="58206"/>
                  </a:lnTo>
                  <a:lnTo>
                    <a:pt x="63773" y="58018"/>
                  </a:lnTo>
                  <a:lnTo>
                    <a:pt x="63962" y="57735"/>
                  </a:lnTo>
                  <a:lnTo>
                    <a:pt x="64150" y="57357"/>
                  </a:lnTo>
                  <a:lnTo>
                    <a:pt x="64339" y="56225"/>
                  </a:lnTo>
                  <a:lnTo>
                    <a:pt x="64528" y="54716"/>
                  </a:lnTo>
                  <a:lnTo>
                    <a:pt x="64528" y="53018"/>
                  </a:lnTo>
                  <a:lnTo>
                    <a:pt x="64622" y="49810"/>
                  </a:lnTo>
                  <a:lnTo>
                    <a:pt x="64622" y="47546"/>
                  </a:lnTo>
                  <a:lnTo>
                    <a:pt x="64905" y="40848"/>
                  </a:lnTo>
                  <a:lnTo>
                    <a:pt x="64999" y="36320"/>
                  </a:lnTo>
                  <a:lnTo>
                    <a:pt x="65094" y="33301"/>
                  </a:lnTo>
                  <a:lnTo>
                    <a:pt x="65188" y="33396"/>
                  </a:lnTo>
                  <a:lnTo>
                    <a:pt x="65188" y="31603"/>
                  </a:lnTo>
                  <a:lnTo>
                    <a:pt x="65188" y="29811"/>
                  </a:lnTo>
                  <a:lnTo>
                    <a:pt x="65094" y="30660"/>
                  </a:lnTo>
                  <a:lnTo>
                    <a:pt x="64905" y="28301"/>
                  </a:lnTo>
                  <a:lnTo>
                    <a:pt x="64811" y="25849"/>
                  </a:lnTo>
                  <a:lnTo>
                    <a:pt x="64716" y="23302"/>
                  </a:lnTo>
                  <a:lnTo>
                    <a:pt x="64622" y="20849"/>
                  </a:lnTo>
                  <a:lnTo>
                    <a:pt x="64811" y="22075"/>
                  </a:lnTo>
                  <a:lnTo>
                    <a:pt x="64811" y="20754"/>
                  </a:lnTo>
                  <a:lnTo>
                    <a:pt x="64811" y="18962"/>
                  </a:lnTo>
                  <a:lnTo>
                    <a:pt x="64811" y="18868"/>
                  </a:lnTo>
                  <a:lnTo>
                    <a:pt x="64716" y="17358"/>
                  </a:lnTo>
                  <a:lnTo>
                    <a:pt x="64811" y="18113"/>
                  </a:lnTo>
                  <a:lnTo>
                    <a:pt x="64999" y="16981"/>
                  </a:lnTo>
                  <a:lnTo>
                    <a:pt x="64905" y="15755"/>
                  </a:lnTo>
                  <a:lnTo>
                    <a:pt x="64811" y="14528"/>
                  </a:lnTo>
                  <a:lnTo>
                    <a:pt x="64716" y="13396"/>
                  </a:lnTo>
                  <a:lnTo>
                    <a:pt x="64622" y="13679"/>
                  </a:lnTo>
                  <a:lnTo>
                    <a:pt x="64551" y="13679"/>
                  </a:lnTo>
                  <a:lnTo>
                    <a:pt x="64622" y="13962"/>
                  </a:lnTo>
                  <a:lnTo>
                    <a:pt x="64716" y="15000"/>
                  </a:lnTo>
                  <a:lnTo>
                    <a:pt x="64528" y="14623"/>
                  </a:lnTo>
                  <a:lnTo>
                    <a:pt x="64528" y="15094"/>
                  </a:lnTo>
                  <a:lnTo>
                    <a:pt x="64339" y="12736"/>
                  </a:lnTo>
                  <a:lnTo>
                    <a:pt x="64150" y="11698"/>
                  </a:lnTo>
                  <a:lnTo>
                    <a:pt x="64056" y="11604"/>
                  </a:lnTo>
                  <a:lnTo>
                    <a:pt x="64056" y="11226"/>
                  </a:lnTo>
                  <a:lnTo>
                    <a:pt x="64245" y="10566"/>
                  </a:lnTo>
                  <a:lnTo>
                    <a:pt x="64245" y="9811"/>
                  </a:lnTo>
                  <a:lnTo>
                    <a:pt x="64245" y="9560"/>
                  </a:lnTo>
                  <a:lnTo>
                    <a:pt x="64433" y="10189"/>
                  </a:lnTo>
                  <a:lnTo>
                    <a:pt x="64622" y="11604"/>
                  </a:lnTo>
                  <a:lnTo>
                    <a:pt x="64811" y="13019"/>
                  </a:lnTo>
                  <a:lnTo>
                    <a:pt x="64905" y="14151"/>
                  </a:lnTo>
                  <a:lnTo>
                    <a:pt x="64905" y="12830"/>
                  </a:lnTo>
                  <a:lnTo>
                    <a:pt x="64811" y="11698"/>
                  </a:lnTo>
                  <a:lnTo>
                    <a:pt x="64528" y="9340"/>
                  </a:lnTo>
                  <a:lnTo>
                    <a:pt x="64433" y="9528"/>
                  </a:lnTo>
                  <a:lnTo>
                    <a:pt x="64433" y="9340"/>
                  </a:lnTo>
                  <a:lnTo>
                    <a:pt x="64245" y="8585"/>
                  </a:lnTo>
                  <a:lnTo>
                    <a:pt x="64150" y="7264"/>
                  </a:lnTo>
                  <a:lnTo>
                    <a:pt x="64056" y="9434"/>
                  </a:lnTo>
                  <a:lnTo>
                    <a:pt x="63773" y="8868"/>
                  </a:lnTo>
                  <a:lnTo>
                    <a:pt x="63679" y="7925"/>
                  </a:lnTo>
                  <a:lnTo>
                    <a:pt x="63584" y="6792"/>
                  </a:lnTo>
                  <a:lnTo>
                    <a:pt x="63490" y="5566"/>
                  </a:lnTo>
                  <a:lnTo>
                    <a:pt x="63490" y="1227"/>
                  </a:lnTo>
                  <a:lnTo>
                    <a:pt x="63490" y="661"/>
                  </a:lnTo>
                  <a:lnTo>
                    <a:pt x="63396" y="566"/>
                  </a:lnTo>
                  <a:lnTo>
                    <a:pt x="63207" y="378"/>
                  </a:lnTo>
                  <a:lnTo>
                    <a:pt x="62641" y="189"/>
                  </a:lnTo>
                  <a:lnTo>
                    <a:pt x="61792" y="95"/>
                  </a:lnTo>
                  <a:lnTo>
                    <a:pt x="608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Espace réservé du texte 2">
              <a:extLst>
                <a:ext uri="{FF2B5EF4-FFF2-40B4-BE49-F238E27FC236}">
                  <a16:creationId xmlns:a16="http://schemas.microsoft.com/office/drawing/2014/main" id="{F674AC22-A6F6-4B96-B16D-DB87D6D597A8}"/>
                </a:ext>
              </a:extLst>
            </p:cNvPr>
            <p:cNvSpPr txBox="1">
              <a:spLocks/>
            </p:cNvSpPr>
            <p:nvPr/>
          </p:nvSpPr>
          <p:spPr>
            <a:xfrm>
              <a:off x="446017" y="976643"/>
              <a:ext cx="3791609" cy="63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Sniglet"/>
                <a:buNone/>
                <a:defRPr sz="2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914400" marR="0" lvl="1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1371600" marR="0" lvl="2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1828800" marR="0" lvl="3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2286000" marR="0" lvl="4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2743200" marR="0" lvl="5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3200400" marR="0" lvl="6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3657600" marR="0" lvl="7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4114800" marR="0" lvl="8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127000" indent="0" algn="l"/>
              <a:r>
                <a:rPr lang="en-GB" dirty="0">
                  <a:solidFill>
                    <a:srgbClr val="FFC000"/>
                  </a:solidFill>
                </a:rPr>
                <a:t>Compression paddle models</a:t>
              </a:r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B5A5B4E7-B5CE-4C46-B47C-70B3EBC1F6FB}"/>
              </a:ext>
            </a:extLst>
          </p:cNvPr>
          <p:cNvSpPr txBox="1"/>
          <p:nvPr/>
        </p:nvSpPr>
        <p:spPr>
          <a:xfrm>
            <a:off x="460658" y="1593100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Rigid paddle (SRP)</a:t>
            </a:r>
          </a:p>
        </p:txBody>
      </p:sp>
      <p:sp>
        <p:nvSpPr>
          <p:cNvPr id="42" name="Shape 397">
            <a:extLst>
              <a:ext uri="{FF2B5EF4-FFF2-40B4-BE49-F238E27FC236}">
                <a16:creationId xmlns:a16="http://schemas.microsoft.com/office/drawing/2014/main" id="{09B3D48A-3C9C-483D-9275-FE1A6CA39ADD}"/>
              </a:ext>
            </a:extLst>
          </p:cNvPr>
          <p:cNvSpPr/>
          <p:nvPr/>
        </p:nvSpPr>
        <p:spPr>
          <a:xfrm>
            <a:off x="343385" y="1551849"/>
            <a:ext cx="1897160" cy="1261928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397">
            <a:extLst>
              <a:ext uri="{FF2B5EF4-FFF2-40B4-BE49-F238E27FC236}">
                <a16:creationId xmlns:a16="http://schemas.microsoft.com/office/drawing/2014/main" id="{FF7DAF25-0694-4A5D-8027-7FBDFB6C2185}"/>
              </a:ext>
            </a:extLst>
          </p:cNvPr>
          <p:cNvSpPr/>
          <p:nvPr/>
        </p:nvSpPr>
        <p:spPr>
          <a:xfrm>
            <a:off x="2283038" y="1520800"/>
            <a:ext cx="2303843" cy="1261928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281">
            <a:extLst>
              <a:ext uri="{FF2B5EF4-FFF2-40B4-BE49-F238E27FC236}">
                <a16:creationId xmlns:a16="http://schemas.microsoft.com/office/drawing/2014/main" id="{4BA64788-0B43-4F83-9769-B5AA7DCF7A1C}"/>
              </a:ext>
            </a:extLst>
          </p:cNvPr>
          <p:cNvSpPr txBox="1">
            <a:spLocks/>
          </p:cNvSpPr>
          <p:nvPr/>
        </p:nvSpPr>
        <p:spPr>
          <a:xfrm>
            <a:off x="287338" y="2882855"/>
            <a:ext cx="4500562" cy="2043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-317500" algn="l">
              <a:spcBef>
                <a:spcPts val="600"/>
              </a:spcBef>
              <a:buSzPts val="1400"/>
              <a:buFont typeface="Sniglet"/>
              <a:buChar char="✘"/>
            </a:pPr>
            <a:r>
              <a:rPr lang="en-GB" sz="1400" dirty="0"/>
              <a:t>Rigid bodies models.</a:t>
            </a:r>
          </a:p>
          <a:p>
            <a:pPr indent="-317500" algn="l">
              <a:spcBef>
                <a:spcPts val="600"/>
              </a:spcBef>
              <a:buSzPts val="1400"/>
              <a:buFont typeface="Sniglet"/>
              <a:buChar char="✘"/>
            </a:pPr>
            <a:r>
              <a:rPr lang="en-GB" sz="1400" dirty="0"/>
              <a:t>Frictionless</a:t>
            </a:r>
            <a:r>
              <a:rPr lang="fr-FR" sz="1400" dirty="0"/>
              <a:t> contact.</a:t>
            </a:r>
            <a:endParaRPr lang="en-GB" sz="1400" dirty="0"/>
          </a:p>
          <a:p>
            <a:pPr indent="-317500" algn="l">
              <a:spcBef>
                <a:spcPts val="600"/>
              </a:spcBef>
              <a:buSzPts val="1400"/>
              <a:buFont typeface="Sniglet"/>
              <a:buChar char="✘"/>
            </a:pPr>
            <a:r>
              <a:rPr lang="en-GB" sz="1400" dirty="0"/>
              <a:t>SRP have only 1 degree of freedom.</a:t>
            </a:r>
          </a:p>
          <a:p>
            <a:pPr indent="-317500" algn="l">
              <a:spcBef>
                <a:spcPts val="600"/>
              </a:spcBef>
              <a:buSzPts val="1400"/>
              <a:buFont typeface="Sniglet"/>
              <a:buChar char="✘"/>
            </a:pPr>
            <a:r>
              <a:rPr lang="en-GB" sz="1400" dirty="0"/>
              <a:t>SFP have 2 degrees of freedom</a:t>
            </a:r>
          </a:p>
          <a:p>
            <a:pPr lvl="1" indent="-317500" algn="l">
              <a:spcBef>
                <a:spcPts val="600"/>
              </a:spcBef>
              <a:buSzPts val="1400"/>
              <a:buFont typeface="Courier New" panose="02070309020205020404" pitchFamily="49" charset="0"/>
              <a:buChar char="o"/>
            </a:pPr>
            <a:r>
              <a:rPr lang="en-GB" sz="1200" dirty="0"/>
              <a:t>Rotational only joint element.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70CA662A-3047-438D-B764-4481B6C8050E}"/>
              </a:ext>
            </a:extLst>
          </p:cNvPr>
          <p:cNvGrpSpPr/>
          <p:nvPr/>
        </p:nvGrpSpPr>
        <p:grpSpPr>
          <a:xfrm>
            <a:off x="4133724" y="3851022"/>
            <a:ext cx="359361" cy="364342"/>
            <a:chOff x="4133724" y="3851022"/>
            <a:chExt cx="359361" cy="364342"/>
          </a:xfrm>
        </p:grpSpPr>
        <p:sp>
          <p:nvSpPr>
            <p:cNvPr id="54" name="Demi-cadre 53">
              <a:extLst>
                <a:ext uri="{FF2B5EF4-FFF2-40B4-BE49-F238E27FC236}">
                  <a16:creationId xmlns:a16="http://schemas.microsoft.com/office/drawing/2014/main" id="{116947E8-C354-45E9-9014-31C3CFEFED0F}"/>
                </a:ext>
              </a:extLst>
            </p:cNvPr>
            <p:cNvSpPr/>
            <p:nvPr/>
          </p:nvSpPr>
          <p:spPr>
            <a:xfrm rot="19162942">
              <a:off x="4252482" y="4118355"/>
              <a:ext cx="93542" cy="97009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56" name="Groupe 55">
              <a:extLst>
                <a:ext uri="{FF2B5EF4-FFF2-40B4-BE49-F238E27FC236}">
                  <a16:creationId xmlns:a16="http://schemas.microsoft.com/office/drawing/2014/main" id="{24C541EC-DD2B-4525-B0B4-41E57B59E223}"/>
                </a:ext>
              </a:extLst>
            </p:cNvPr>
            <p:cNvGrpSpPr/>
            <p:nvPr/>
          </p:nvGrpSpPr>
          <p:grpSpPr>
            <a:xfrm>
              <a:off x="4133724" y="3851022"/>
              <a:ext cx="359361" cy="317414"/>
              <a:chOff x="4310782" y="4084514"/>
              <a:chExt cx="359361" cy="317414"/>
            </a:xfrm>
          </p:grpSpPr>
          <p:sp>
            <p:nvSpPr>
              <p:cNvPr id="53" name="Arc plein 52">
                <a:extLst>
                  <a:ext uri="{FF2B5EF4-FFF2-40B4-BE49-F238E27FC236}">
                    <a16:creationId xmlns:a16="http://schemas.microsoft.com/office/drawing/2014/main" id="{DD92A4D2-1A71-48ED-80B8-1BF0E23A5282}"/>
                  </a:ext>
                </a:extLst>
              </p:cNvPr>
              <p:cNvSpPr/>
              <p:nvPr/>
            </p:nvSpPr>
            <p:spPr>
              <a:xfrm>
                <a:off x="4310782" y="4084514"/>
                <a:ext cx="359361" cy="317414"/>
              </a:xfrm>
              <a:prstGeom prst="blockArc">
                <a:avLst>
                  <a:gd name="adj1" fmla="val 10800000"/>
                  <a:gd name="adj2" fmla="val 5481809"/>
                  <a:gd name="adj3" fmla="val 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E9E9B308-3BD8-4620-AE78-E2290294977A}"/>
                  </a:ext>
                </a:extLst>
              </p:cNvPr>
              <p:cNvSpPr/>
              <p:nvPr/>
            </p:nvSpPr>
            <p:spPr>
              <a:xfrm>
                <a:off x="4444736" y="4224827"/>
                <a:ext cx="63153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32878EF2-3734-4FA9-A81A-1E33BBD4AB1A}"/>
              </a:ext>
            </a:extLst>
          </p:cNvPr>
          <p:cNvGrpSpPr/>
          <p:nvPr/>
        </p:nvGrpSpPr>
        <p:grpSpPr>
          <a:xfrm>
            <a:off x="4906373" y="982948"/>
            <a:ext cx="3943178" cy="632520"/>
            <a:chOff x="4906373" y="982948"/>
            <a:chExt cx="3943178" cy="632520"/>
          </a:xfrm>
        </p:grpSpPr>
        <p:sp>
          <p:nvSpPr>
            <p:cNvPr id="59" name="Shape 397">
              <a:extLst>
                <a:ext uri="{FF2B5EF4-FFF2-40B4-BE49-F238E27FC236}">
                  <a16:creationId xmlns:a16="http://schemas.microsoft.com/office/drawing/2014/main" id="{66306AAE-E0E5-4277-B167-AD0F121FA1F5}"/>
                </a:ext>
              </a:extLst>
            </p:cNvPr>
            <p:cNvSpPr/>
            <p:nvPr/>
          </p:nvSpPr>
          <p:spPr>
            <a:xfrm>
              <a:off x="4906373" y="1038646"/>
              <a:ext cx="3791609" cy="358094"/>
            </a:xfrm>
            <a:custGeom>
              <a:avLst/>
              <a:gdLst/>
              <a:ahLst/>
              <a:cxnLst/>
              <a:rect l="0" t="0" r="0" b="0"/>
              <a:pathLst>
                <a:path w="65189" h="62358" extrusionOk="0">
                  <a:moveTo>
                    <a:pt x="40283" y="1525"/>
                  </a:moveTo>
                  <a:lnTo>
                    <a:pt x="40000" y="1541"/>
                  </a:lnTo>
                  <a:lnTo>
                    <a:pt x="40000" y="1541"/>
                  </a:lnTo>
                  <a:lnTo>
                    <a:pt x="39811" y="1604"/>
                  </a:lnTo>
                  <a:lnTo>
                    <a:pt x="40283" y="1525"/>
                  </a:lnTo>
                  <a:close/>
                  <a:moveTo>
                    <a:pt x="22547" y="1793"/>
                  </a:moveTo>
                  <a:lnTo>
                    <a:pt x="22359" y="1887"/>
                  </a:lnTo>
                  <a:lnTo>
                    <a:pt x="21981" y="2359"/>
                  </a:lnTo>
                  <a:lnTo>
                    <a:pt x="24057" y="1981"/>
                  </a:lnTo>
                  <a:lnTo>
                    <a:pt x="23208" y="2076"/>
                  </a:lnTo>
                  <a:lnTo>
                    <a:pt x="22925" y="1981"/>
                  </a:lnTo>
                  <a:lnTo>
                    <a:pt x="22642" y="1887"/>
                  </a:lnTo>
                  <a:lnTo>
                    <a:pt x="22642" y="1793"/>
                  </a:lnTo>
                  <a:close/>
                  <a:moveTo>
                    <a:pt x="64528" y="13585"/>
                  </a:moveTo>
                  <a:lnTo>
                    <a:pt x="64528" y="13679"/>
                  </a:lnTo>
                  <a:lnTo>
                    <a:pt x="64551" y="13679"/>
                  </a:lnTo>
                  <a:lnTo>
                    <a:pt x="64528" y="13585"/>
                  </a:lnTo>
                  <a:close/>
                  <a:moveTo>
                    <a:pt x="33868" y="58678"/>
                  </a:moveTo>
                  <a:lnTo>
                    <a:pt x="34057" y="58772"/>
                  </a:lnTo>
                  <a:lnTo>
                    <a:pt x="34057" y="58772"/>
                  </a:lnTo>
                  <a:lnTo>
                    <a:pt x="33962" y="58678"/>
                  </a:lnTo>
                  <a:close/>
                  <a:moveTo>
                    <a:pt x="30849" y="58678"/>
                  </a:moveTo>
                  <a:lnTo>
                    <a:pt x="30943" y="58772"/>
                  </a:lnTo>
                  <a:lnTo>
                    <a:pt x="30283" y="58867"/>
                  </a:lnTo>
                  <a:lnTo>
                    <a:pt x="30472" y="58772"/>
                  </a:lnTo>
                  <a:lnTo>
                    <a:pt x="30849" y="58678"/>
                  </a:lnTo>
                  <a:close/>
                  <a:moveTo>
                    <a:pt x="32264" y="59056"/>
                  </a:moveTo>
                  <a:lnTo>
                    <a:pt x="33113" y="59244"/>
                  </a:lnTo>
                  <a:lnTo>
                    <a:pt x="31698" y="59339"/>
                  </a:lnTo>
                  <a:lnTo>
                    <a:pt x="31415" y="59339"/>
                  </a:lnTo>
                  <a:lnTo>
                    <a:pt x="32264" y="59056"/>
                  </a:lnTo>
                  <a:close/>
                  <a:moveTo>
                    <a:pt x="60849" y="0"/>
                  </a:moveTo>
                  <a:lnTo>
                    <a:pt x="58679" y="95"/>
                  </a:lnTo>
                  <a:lnTo>
                    <a:pt x="56792" y="189"/>
                  </a:lnTo>
                  <a:lnTo>
                    <a:pt x="58584" y="378"/>
                  </a:lnTo>
                  <a:lnTo>
                    <a:pt x="58301" y="189"/>
                  </a:lnTo>
                  <a:lnTo>
                    <a:pt x="59151" y="378"/>
                  </a:lnTo>
                  <a:lnTo>
                    <a:pt x="58679" y="472"/>
                  </a:lnTo>
                  <a:lnTo>
                    <a:pt x="58018" y="472"/>
                  </a:lnTo>
                  <a:lnTo>
                    <a:pt x="56792" y="283"/>
                  </a:lnTo>
                  <a:lnTo>
                    <a:pt x="55943" y="283"/>
                  </a:lnTo>
                  <a:lnTo>
                    <a:pt x="54528" y="378"/>
                  </a:lnTo>
                  <a:lnTo>
                    <a:pt x="50660" y="378"/>
                  </a:lnTo>
                  <a:lnTo>
                    <a:pt x="48585" y="472"/>
                  </a:lnTo>
                  <a:lnTo>
                    <a:pt x="46226" y="472"/>
                  </a:lnTo>
                  <a:lnTo>
                    <a:pt x="43868" y="283"/>
                  </a:lnTo>
                  <a:lnTo>
                    <a:pt x="44056" y="472"/>
                  </a:lnTo>
                  <a:lnTo>
                    <a:pt x="44339" y="472"/>
                  </a:lnTo>
                  <a:lnTo>
                    <a:pt x="43396" y="661"/>
                  </a:lnTo>
                  <a:lnTo>
                    <a:pt x="42170" y="849"/>
                  </a:lnTo>
                  <a:lnTo>
                    <a:pt x="40849" y="755"/>
                  </a:lnTo>
                  <a:lnTo>
                    <a:pt x="40377" y="661"/>
                  </a:lnTo>
                  <a:lnTo>
                    <a:pt x="39906" y="566"/>
                  </a:lnTo>
                  <a:lnTo>
                    <a:pt x="39717" y="566"/>
                  </a:lnTo>
                  <a:lnTo>
                    <a:pt x="38207" y="661"/>
                  </a:lnTo>
                  <a:lnTo>
                    <a:pt x="36509" y="944"/>
                  </a:lnTo>
                  <a:lnTo>
                    <a:pt x="34906" y="1132"/>
                  </a:lnTo>
                  <a:lnTo>
                    <a:pt x="33585" y="1132"/>
                  </a:lnTo>
                  <a:lnTo>
                    <a:pt x="33962" y="1038"/>
                  </a:lnTo>
                  <a:lnTo>
                    <a:pt x="33774" y="944"/>
                  </a:lnTo>
                  <a:lnTo>
                    <a:pt x="33396" y="944"/>
                  </a:lnTo>
                  <a:lnTo>
                    <a:pt x="32453" y="1038"/>
                  </a:lnTo>
                  <a:lnTo>
                    <a:pt x="30283" y="1321"/>
                  </a:lnTo>
                  <a:lnTo>
                    <a:pt x="30472" y="1415"/>
                  </a:lnTo>
                  <a:lnTo>
                    <a:pt x="30566" y="1510"/>
                  </a:lnTo>
                  <a:lnTo>
                    <a:pt x="29151" y="1604"/>
                  </a:lnTo>
                  <a:lnTo>
                    <a:pt x="29057" y="1698"/>
                  </a:lnTo>
                  <a:lnTo>
                    <a:pt x="29717" y="1698"/>
                  </a:lnTo>
                  <a:lnTo>
                    <a:pt x="28208" y="1793"/>
                  </a:lnTo>
                  <a:lnTo>
                    <a:pt x="27547" y="1793"/>
                  </a:lnTo>
                  <a:lnTo>
                    <a:pt x="27642" y="1698"/>
                  </a:lnTo>
                  <a:lnTo>
                    <a:pt x="28585" y="1510"/>
                  </a:lnTo>
                  <a:lnTo>
                    <a:pt x="27736" y="1604"/>
                  </a:lnTo>
                  <a:lnTo>
                    <a:pt x="26887" y="1698"/>
                  </a:lnTo>
                  <a:lnTo>
                    <a:pt x="26038" y="1698"/>
                  </a:lnTo>
                  <a:lnTo>
                    <a:pt x="25189" y="1793"/>
                  </a:lnTo>
                  <a:lnTo>
                    <a:pt x="25189" y="1793"/>
                  </a:lnTo>
                  <a:lnTo>
                    <a:pt x="25755" y="1698"/>
                  </a:lnTo>
                  <a:lnTo>
                    <a:pt x="24906" y="1793"/>
                  </a:lnTo>
                  <a:lnTo>
                    <a:pt x="24057" y="1981"/>
                  </a:lnTo>
                  <a:lnTo>
                    <a:pt x="25094" y="1887"/>
                  </a:lnTo>
                  <a:lnTo>
                    <a:pt x="26132" y="1981"/>
                  </a:lnTo>
                  <a:lnTo>
                    <a:pt x="24906" y="2264"/>
                  </a:lnTo>
                  <a:lnTo>
                    <a:pt x="23585" y="2359"/>
                  </a:lnTo>
                  <a:lnTo>
                    <a:pt x="23585" y="2453"/>
                  </a:lnTo>
                  <a:lnTo>
                    <a:pt x="23585" y="2547"/>
                  </a:lnTo>
                  <a:lnTo>
                    <a:pt x="25566" y="2359"/>
                  </a:lnTo>
                  <a:lnTo>
                    <a:pt x="27547" y="2264"/>
                  </a:lnTo>
                  <a:lnTo>
                    <a:pt x="29434" y="1981"/>
                  </a:lnTo>
                  <a:lnTo>
                    <a:pt x="30377" y="1793"/>
                  </a:lnTo>
                  <a:lnTo>
                    <a:pt x="31321" y="1604"/>
                  </a:lnTo>
                  <a:lnTo>
                    <a:pt x="30472" y="1887"/>
                  </a:lnTo>
                  <a:lnTo>
                    <a:pt x="30660" y="1981"/>
                  </a:lnTo>
                  <a:lnTo>
                    <a:pt x="31038" y="2076"/>
                  </a:lnTo>
                  <a:lnTo>
                    <a:pt x="31981" y="2170"/>
                  </a:lnTo>
                  <a:lnTo>
                    <a:pt x="33302" y="2170"/>
                  </a:lnTo>
                  <a:lnTo>
                    <a:pt x="34717" y="2076"/>
                  </a:lnTo>
                  <a:lnTo>
                    <a:pt x="37075" y="1887"/>
                  </a:lnTo>
                  <a:lnTo>
                    <a:pt x="37830" y="1793"/>
                  </a:lnTo>
                  <a:lnTo>
                    <a:pt x="37924" y="1698"/>
                  </a:lnTo>
                  <a:lnTo>
                    <a:pt x="38868" y="1604"/>
                  </a:lnTo>
                  <a:lnTo>
                    <a:pt x="38962" y="1510"/>
                  </a:lnTo>
                  <a:lnTo>
                    <a:pt x="38868" y="1510"/>
                  </a:lnTo>
                  <a:lnTo>
                    <a:pt x="38113" y="1415"/>
                  </a:lnTo>
                  <a:lnTo>
                    <a:pt x="40000" y="1510"/>
                  </a:lnTo>
                  <a:lnTo>
                    <a:pt x="38868" y="1604"/>
                  </a:lnTo>
                  <a:lnTo>
                    <a:pt x="40000" y="1541"/>
                  </a:lnTo>
                  <a:lnTo>
                    <a:pt x="40000" y="1541"/>
                  </a:lnTo>
                  <a:lnTo>
                    <a:pt x="40094" y="1510"/>
                  </a:lnTo>
                  <a:lnTo>
                    <a:pt x="40377" y="1510"/>
                  </a:lnTo>
                  <a:lnTo>
                    <a:pt x="40283" y="1525"/>
                  </a:lnTo>
                  <a:lnTo>
                    <a:pt x="40283" y="1525"/>
                  </a:lnTo>
                  <a:lnTo>
                    <a:pt x="40566" y="1510"/>
                  </a:lnTo>
                  <a:lnTo>
                    <a:pt x="41509" y="1604"/>
                  </a:lnTo>
                  <a:lnTo>
                    <a:pt x="44151" y="1415"/>
                  </a:lnTo>
                  <a:lnTo>
                    <a:pt x="45000" y="1321"/>
                  </a:lnTo>
                  <a:lnTo>
                    <a:pt x="44434" y="1321"/>
                  </a:lnTo>
                  <a:lnTo>
                    <a:pt x="45188" y="1132"/>
                  </a:lnTo>
                  <a:lnTo>
                    <a:pt x="45660" y="1227"/>
                  </a:lnTo>
                  <a:lnTo>
                    <a:pt x="45755" y="1227"/>
                  </a:lnTo>
                  <a:lnTo>
                    <a:pt x="45755" y="1321"/>
                  </a:lnTo>
                  <a:lnTo>
                    <a:pt x="45377" y="1321"/>
                  </a:lnTo>
                  <a:lnTo>
                    <a:pt x="46038" y="1415"/>
                  </a:lnTo>
                  <a:lnTo>
                    <a:pt x="46792" y="1321"/>
                  </a:lnTo>
                  <a:lnTo>
                    <a:pt x="46792" y="1227"/>
                  </a:lnTo>
                  <a:lnTo>
                    <a:pt x="46981" y="1321"/>
                  </a:lnTo>
                  <a:lnTo>
                    <a:pt x="47547" y="1321"/>
                  </a:lnTo>
                  <a:lnTo>
                    <a:pt x="47358" y="1510"/>
                  </a:lnTo>
                  <a:lnTo>
                    <a:pt x="46981" y="1510"/>
                  </a:lnTo>
                  <a:lnTo>
                    <a:pt x="46792" y="1415"/>
                  </a:lnTo>
                  <a:lnTo>
                    <a:pt x="43868" y="1698"/>
                  </a:lnTo>
                  <a:lnTo>
                    <a:pt x="45566" y="1698"/>
                  </a:lnTo>
                  <a:lnTo>
                    <a:pt x="47264" y="1604"/>
                  </a:lnTo>
                  <a:lnTo>
                    <a:pt x="50566" y="1321"/>
                  </a:lnTo>
                  <a:lnTo>
                    <a:pt x="52169" y="1227"/>
                  </a:lnTo>
                  <a:lnTo>
                    <a:pt x="55471" y="1227"/>
                  </a:lnTo>
                  <a:lnTo>
                    <a:pt x="57075" y="1415"/>
                  </a:lnTo>
                  <a:lnTo>
                    <a:pt x="56603" y="1321"/>
                  </a:lnTo>
                  <a:lnTo>
                    <a:pt x="56509" y="1227"/>
                  </a:lnTo>
                  <a:lnTo>
                    <a:pt x="57264" y="1132"/>
                  </a:lnTo>
                  <a:lnTo>
                    <a:pt x="58396" y="1227"/>
                  </a:lnTo>
                  <a:lnTo>
                    <a:pt x="58773" y="1227"/>
                  </a:lnTo>
                  <a:lnTo>
                    <a:pt x="58962" y="1321"/>
                  </a:lnTo>
                  <a:lnTo>
                    <a:pt x="59905" y="1321"/>
                  </a:lnTo>
                  <a:lnTo>
                    <a:pt x="61037" y="1510"/>
                  </a:lnTo>
                  <a:lnTo>
                    <a:pt x="61603" y="1698"/>
                  </a:lnTo>
                  <a:lnTo>
                    <a:pt x="62075" y="1887"/>
                  </a:lnTo>
                  <a:lnTo>
                    <a:pt x="62452" y="2076"/>
                  </a:lnTo>
                  <a:lnTo>
                    <a:pt x="62547" y="2359"/>
                  </a:lnTo>
                  <a:lnTo>
                    <a:pt x="62641" y="4528"/>
                  </a:lnTo>
                  <a:lnTo>
                    <a:pt x="62641" y="8113"/>
                  </a:lnTo>
                  <a:lnTo>
                    <a:pt x="62547" y="17547"/>
                  </a:lnTo>
                  <a:lnTo>
                    <a:pt x="62547" y="22547"/>
                  </a:lnTo>
                  <a:lnTo>
                    <a:pt x="62641" y="27075"/>
                  </a:lnTo>
                  <a:lnTo>
                    <a:pt x="62830" y="30849"/>
                  </a:lnTo>
                  <a:lnTo>
                    <a:pt x="62924" y="32169"/>
                  </a:lnTo>
                  <a:lnTo>
                    <a:pt x="63113" y="33207"/>
                  </a:lnTo>
                  <a:lnTo>
                    <a:pt x="63113" y="34528"/>
                  </a:lnTo>
                  <a:lnTo>
                    <a:pt x="63207" y="35943"/>
                  </a:lnTo>
                  <a:lnTo>
                    <a:pt x="63207" y="36886"/>
                  </a:lnTo>
                  <a:lnTo>
                    <a:pt x="63113" y="38396"/>
                  </a:lnTo>
                  <a:lnTo>
                    <a:pt x="62830" y="42358"/>
                  </a:lnTo>
                  <a:lnTo>
                    <a:pt x="62547" y="46509"/>
                  </a:lnTo>
                  <a:lnTo>
                    <a:pt x="62452" y="48207"/>
                  </a:lnTo>
                  <a:lnTo>
                    <a:pt x="62547" y="49527"/>
                  </a:lnTo>
                  <a:lnTo>
                    <a:pt x="62547" y="51131"/>
                  </a:lnTo>
                  <a:lnTo>
                    <a:pt x="62547" y="52735"/>
                  </a:lnTo>
                  <a:lnTo>
                    <a:pt x="62358" y="53584"/>
                  </a:lnTo>
                  <a:lnTo>
                    <a:pt x="62264" y="54339"/>
                  </a:lnTo>
                  <a:lnTo>
                    <a:pt x="61981" y="55093"/>
                  </a:lnTo>
                  <a:lnTo>
                    <a:pt x="61603" y="55754"/>
                  </a:lnTo>
                  <a:lnTo>
                    <a:pt x="61792" y="55754"/>
                  </a:lnTo>
                  <a:lnTo>
                    <a:pt x="61886" y="55565"/>
                  </a:lnTo>
                  <a:lnTo>
                    <a:pt x="62169" y="55376"/>
                  </a:lnTo>
                  <a:lnTo>
                    <a:pt x="62264" y="55565"/>
                  </a:lnTo>
                  <a:lnTo>
                    <a:pt x="62169" y="55754"/>
                  </a:lnTo>
                  <a:lnTo>
                    <a:pt x="61981" y="56225"/>
                  </a:lnTo>
                  <a:lnTo>
                    <a:pt x="61792" y="56037"/>
                  </a:lnTo>
                  <a:lnTo>
                    <a:pt x="61509" y="55754"/>
                  </a:lnTo>
                  <a:lnTo>
                    <a:pt x="61603" y="55942"/>
                  </a:lnTo>
                  <a:lnTo>
                    <a:pt x="61509" y="55942"/>
                  </a:lnTo>
                  <a:lnTo>
                    <a:pt x="61603" y="56037"/>
                  </a:lnTo>
                  <a:lnTo>
                    <a:pt x="60094" y="56320"/>
                  </a:lnTo>
                  <a:lnTo>
                    <a:pt x="58773" y="56414"/>
                  </a:lnTo>
                  <a:lnTo>
                    <a:pt x="57547" y="56508"/>
                  </a:lnTo>
                  <a:lnTo>
                    <a:pt x="56415" y="56508"/>
                  </a:lnTo>
                  <a:lnTo>
                    <a:pt x="56698" y="56320"/>
                  </a:lnTo>
                  <a:lnTo>
                    <a:pt x="56698" y="56320"/>
                  </a:lnTo>
                  <a:lnTo>
                    <a:pt x="56037" y="56508"/>
                  </a:lnTo>
                  <a:lnTo>
                    <a:pt x="54811" y="56886"/>
                  </a:lnTo>
                  <a:lnTo>
                    <a:pt x="53679" y="57074"/>
                  </a:lnTo>
                  <a:lnTo>
                    <a:pt x="53868" y="56791"/>
                  </a:lnTo>
                  <a:lnTo>
                    <a:pt x="54245" y="56697"/>
                  </a:lnTo>
                  <a:lnTo>
                    <a:pt x="53019" y="56886"/>
                  </a:lnTo>
                  <a:lnTo>
                    <a:pt x="51698" y="56980"/>
                  </a:lnTo>
                  <a:lnTo>
                    <a:pt x="50943" y="57074"/>
                  </a:lnTo>
                  <a:lnTo>
                    <a:pt x="51132" y="57169"/>
                  </a:lnTo>
                  <a:lnTo>
                    <a:pt x="48962" y="57452"/>
                  </a:lnTo>
                  <a:lnTo>
                    <a:pt x="48962" y="57357"/>
                  </a:lnTo>
                  <a:lnTo>
                    <a:pt x="48019" y="57452"/>
                  </a:lnTo>
                  <a:lnTo>
                    <a:pt x="47641" y="57452"/>
                  </a:lnTo>
                  <a:lnTo>
                    <a:pt x="46604" y="57546"/>
                  </a:lnTo>
                  <a:lnTo>
                    <a:pt x="44717" y="57546"/>
                  </a:lnTo>
                  <a:lnTo>
                    <a:pt x="44339" y="57452"/>
                  </a:lnTo>
                  <a:lnTo>
                    <a:pt x="45000" y="57263"/>
                  </a:lnTo>
                  <a:lnTo>
                    <a:pt x="40000" y="57829"/>
                  </a:lnTo>
                  <a:lnTo>
                    <a:pt x="38019" y="58206"/>
                  </a:lnTo>
                  <a:lnTo>
                    <a:pt x="37547" y="58018"/>
                  </a:lnTo>
                  <a:lnTo>
                    <a:pt x="37075" y="58018"/>
                  </a:lnTo>
                  <a:lnTo>
                    <a:pt x="36698" y="58112"/>
                  </a:lnTo>
                  <a:lnTo>
                    <a:pt x="36415" y="58301"/>
                  </a:lnTo>
                  <a:lnTo>
                    <a:pt x="36038" y="58301"/>
                  </a:lnTo>
                  <a:lnTo>
                    <a:pt x="36038" y="58395"/>
                  </a:lnTo>
                  <a:lnTo>
                    <a:pt x="36321" y="58395"/>
                  </a:lnTo>
                  <a:lnTo>
                    <a:pt x="36132" y="58678"/>
                  </a:lnTo>
                  <a:lnTo>
                    <a:pt x="37075" y="58678"/>
                  </a:lnTo>
                  <a:lnTo>
                    <a:pt x="37830" y="58584"/>
                  </a:lnTo>
                  <a:lnTo>
                    <a:pt x="38585" y="58489"/>
                  </a:lnTo>
                  <a:lnTo>
                    <a:pt x="39434" y="58489"/>
                  </a:lnTo>
                  <a:lnTo>
                    <a:pt x="38585" y="58867"/>
                  </a:lnTo>
                  <a:lnTo>
                    <a:pt x="37358" y="59244"/>
                  </a:lnTo>
                  <a:lnTo>
                    <a:pt x="36792" y="59339"/>
                  </a:lnTo>
                  <a:lnTo>
                    <a:pt x="36226" y="59339"/>
                  </a:lnTo>
                  <a:lnTo>
                    <a:pt x="35755" y="59244"/>
                  </a:lnTo>
                  <a:lnTo>
                    <a:pt x="35566" y="59056"/>
                  </a:lnTo>
                  <a:lnTo>
                    <a:pt x="35472" y="58867"/>
                  </a:lnTo>
                  <a:lnTo>
                    <a:pt x="36509" y="58772"/>
                  </a:lnTo>
                  <a:lnTo>
                    <a:pt x="35377" y="58678"/>
                  </a:lnTo>
                  <a:lnTo>
                    <a:pt x="34151" y="58772"/>
                  </a:lnTo>
                  <a:lnTo>
                    <a:pt x="34057" y="58772"/>
                  </a:lnTo>
                  <a:lnTo>
                    <a:pt x="33208" y="58961"/>
                  </a:lnTo>
                  <a:lnTo>
                    <a:pt x="32264" y="59056"/>
                  </a:lnTo>
                  <a:lnTo>
                    <a:pt x="32264" y="59056"/>
                  </a:lnTo>
                  <a:lnTo>
                    <a:pt x="33113" y="58867"/>
                  </a:lnTo>
                  <a:lnTo>
                    <a:pt x="31887" y="58489"/>
                  </a:lnTo>
                  <a:lnTo>
                    <a:pt x="31132" y="58395"/>
                  </a:lnTo>
                  <a:lnTo>
                    <a:pt x="31038" y="58301"/>
                  </a:lnTo>
                  <a:lnTo>
                    <a:pt x="31132" y="58301"/>
                  </a:lnTo>
                  <a:lnTo>
                    <a:pt x="31509" y="58206"/>
                  </a:lnTo>
                  <a:lnTo>
                    <a:pt x="30660" y="58206"/>
                  </a:lnTo>
                  <a:lnTo>
                    <a:pt x="30283" y="58301"/>
                  </a:lnTo>
                  <a:lnTo>
                    <a:pt x="29906" y="58489"/>
                  </a:lnTo>
                  <a:lnTo>
                    <a:pt x="29151" y="58678"/>
                  </a:lnTo>
                  <a:lnTo>
                    <a:pt x="29340" y="58584"/>
                  </a:lnTo>
                  <a:lnTo>
                    <a:pt x="29434" y="58395"/>
                  </a:lnTo>
                  <a:lnTo>
                    <a:pt x="29434" y="58395"/>
                  </a:lnTo>
                  <a:lnTo>
                    <a:pt x="28585" y="58489"/>
                  </a:lnTo>
                  <a:lnTo>
                    <a:pt x="28491" y="58584"/>
                  </a:lnTo>
                  <a:lnTo>
                    <a:pt x="28396" y="58678"/>
                  </a:lnTo>
                  <a:lnTo>
                    <a:pt x="27736" y="58867"/>
                  </a:lnTo>
                  <a:lnTo>
                    <a:pt x="25660" y="59150"/>
                  </a:lnTo>
                  <a:lnTo>
                    <a:pt x="22170" y="59622"/>
                  </a:lnTo>
                  <a:lnTo>
                    <a:pt x="22359" y="59527"/>
                  </a:lnTo>
                  <a:lnTo>
                    <a:pt x="22359" y="59433"/>
                  </a:lnTo>
                  <a:lnTo>
                    <a:pt x="22264" y="59433"/>
                  </a:lnTo>
                  <a:lnTo>
                    <a:pt x="22453" y="59244"/>
                  </a:lnTo>
                  <a:lnTo>
                    <a:pt x="22453" y="59056"/>
                  </a:lnTo>
                  <a:lnTo>
                    <a:pt x="21132" y="59339"/>
                  </a:lnTo>
                  <a:lnTo>
                    <a:pt x="19246" y="59716"/>
                  </a:lnTo>
                  <a:lnTo>
                    <a:pt x="18208" y="59810"/>
                  </a:lnTo>
                  <a:lnTo>
                    <a:pt x="17264" y="59905"/>
                  </a:lnTo>
                  <a:lnTo>
                    <a:pt x="16415" y="59905"/>
                  </a:lnTo>
                  <a:lnTo>
                    <a:pt x="15849" y="59810"/>
                  </a:lnTo>
                  <a:lnTo>
                    <a:pt x="14246" y="59810"/>
                  </a:lnTo>
                  <a:lnTo>
                    <a:pt x="11981" y="59999"/>
                  </a:lnTo>
                  <a:lnTo>
                    <a:pt x="11981" y="59999"/>
                  </a:lnTo>
                  <a:lnTo>
                    <a:pt x="12359" y="59905"/>
                  </a:lnTo>
                  <a:lnTo>
                    <a:pt x="12736" y="59716"/>
                  </a:lnTo>
                  <a:lnTo>
                    <a:pt x="11415" y="59905"/>
                  </a:lnTo>
                  <a:lnTo>
                    <a:pt x="10000" y="60093"/>
                  </a:lnTo>
                  <a:lnTo>
                    <a:pt x="7076" y="60188"/>
                  </a:lnTo>
                  <a:lnTo>
                    <a:pt x="4151" y="60376"/>
                  </a:lnTo>
                  <a:lnTo>
                    <a:pt x="2831" y="60471"/>
                  </a:lnTo>
                  <a:lnTo>
                    <a:pt x="1604" y="60659"/>
                  </a:lnTo>
                  <a:lnTo>
                    <a:pt x="1227" y="59244"/>
                  </a:lnTo>
                  <a:lnTo>
                    <a:pt x="1038" y="57735"/>
                  </a:lnTo>
                  <a:lnTo>
                    <a:pt x="850" y="56131"/>
                  </a:lnTo>
                  <a:lnTo>
                    <a:pt x="755" y="54433"/>
                  </a:lnTo>
                  <a:lnTo>
                    <a:pt x="755" y="52735"/>
                  </a:lnTo>
                  <a:lnTo>
                    <a:pt x="755" y="50942"/>
                  </a:lnTo>
                  <a:lnTo>
                    <a:pt x="1038" y="47263"/>
                  </a:lnTo>
                  <a:lnTo>
                    <a:pt x="1321" y="43678"/>
                  </a:lnTo>
                  <a:lnTo>
                    <a:pt x="1699" y="39999"/>
                  </a:lnTo>
                  <a:lnTo>
                    <a:pt x="2453" y="33301"/>
                  </a:lnTo>
                  <a:lnTo>
                    <a:pt x="2548" y="33962"/>
                  </a:lnTo>
                  <a:lnTo>
                    <a:pt x="2642" y="34622"/>
                  </a:lnTo>
                  <a:lnTo>
                    <a:pt x="2642" y="33018"/>
                  </a:lnTo>
                  <a:lnTo>
                    <a:pt x="2551" y="32287"/>
                  </a:lnTo>
                  <a:lnTo>
                    <a:pt x="2642" y="30000"/>
                  </a:lnTo>
                  <a:lnTo>
                    <a:pt x="2453" y="30377"/>
                  </a:lnTo>
                  <a:lnTo>
                    <a:pt x="2453" y="29245"/>
                  </a:lnTo>
                  <a:lnTo>
                    <a:pt x="2453" y="27830"/>
                  </a:lnTo>
                  <a:lnTo>
                    <a:pt x="2642" y="28301"/>
                  </a:lnTo>
                  <a:lnTo>
                    <a:pt x="2736" y="28018"/>
                  </a:lnTo>
                  <a:lnTo>
                    <a:pt x="2831" y="28018"/>
                  </a:lnTo>
                  <a:lnTo>
                    <a:pt x="2925" y="28207"/>
                  </a:lnTo>
                  <a:lnTo>
                    <a:pt x="3019" y="26415"/>
                  </a:lnTo>
                  <a:lnTo>
                    <a:pt x="3019" y="24811"/>
                  </a:lnTo>
                  <a:lnTo>
                    <a:pt x="3019" y="23113"/>
                  </a:lnTo>
                  <a:lnTo>
                    <a:pt x="3019" y="22170"/>
                  </a:lnTo>
                  <a:lnTo>
                    <a:pt x="3208" y="21320"/>
                  </a:lnTo>
                  <a:lnTo>
                    <a:pt x="3302" y="19528"/>
                  </a:lnTo>
                  <a:lnTo>
                    <a:pt x="3302" y="17641"/>
                  </a:lnTo>
                  <a:lnTo>
                    <a:pt x="3302" y="16887"/>
                  </a:lnTo>
                  <a:lnTo>
                    <a:pt x="3208" y="16321"/>
                  </a:lnTo>
                  <a:lnTo>
                    <a:pt x="3397" y="16415"/>
                  </a:lnTo>
                  <a:lnTo>
                    <a:pt x="3585" y="11981"/>
                  </a:lnTo>
                  <a:lnTo>
                    <a:pt x="3680" y="11415"/>
                  </a:lnTo>
                  <a:lnTo>
                    <a:pt x="3680" y="11698"/>
                  </a:lnTo>
                  <a:lnTo>
                    <a:pt x="3774" y="11132"/>
                  </a:lnTo>
                  <a:lnTo>
                    <a:pt x="3868" y="10660"/>
                  </a:lnTo>
                  <a:lnTo>
                    <a:pt x="3774" y="10094"/>
                  </a:lnTo>
                  <a:lnTo>
                    <a:pt x="3680" y="9623"/>
                  </a:lnTo>
                  <a:lnTo>
                    <a:pt x="3774" y="9434"/>
                  </a:lnTo>
                  <a:lnTo>
                    <a:pt x="3868" y="9245"/>
                  </a:lnTo>
                  <a:lnTo>
                    <a:pt x="4057" y="8491"/>
                  </a:lnTo>
                  <a:lnTo>
                    <a:pt x="4340" y="6321"/>
                  </a:lnTo>
                  <a:lnTo>
                    <a:pt x="4623" y="2264"/>
                  </a:lnTo>
                  <a:lnTo>
                    <a:pt x="3491" y="7170"/>
                  </a:lnTo>
                  <a:lnTo>
                    <a:pt x="2925" y="9906"/>
                  </a:lnTo>
                  <a:lnTo>
                    <a:pt x="2359" y="12736"/>
                  </a:lnTo>
                  <a:lnTo>
                    <a:pt x="1982" y="15377"/>
                  </a:lnTo>
                  <a:lnTo>
                    <a:pt x="1699" y="17830"/>
                  </a:lnTo>
                  <a:lnTo>
                    <a:pt x="1510" y="19905"/>
                  </a:lnTo>
                  <a:lnTo>
                    <a:pt x="1604" y="20754"/>
                  </a:lnTo>
                  <a:lnTo>
                    <a:pt x="1699" y="21509"/>
                  </a:lnTo>
                  <a:lnTo>
                    <a:pt x="1321" y="22453"/>
                  </a:lnTo>
                  <a:lnTo>
                    <a:pt x="1133" y="23585"/>
                  </a:lnTo>
                  <a:lnTo>
                    <a:pt x="1038" y="24905"/>
                  </a:lnTo>
                  <a:lnTo>
                    <a:pt x="1038" y="26226"/>
                  </a:lnTo>
                  <a:lnTo>
                    <a:pt x="1038" y="28962"/>
                  </a:lnTo>
                  <a:lnTo>
                    <a:pt x="1038" y="31415"/>
                  </a:lnTo>
                  <a:lnTo>
                    <a:pt x="661" y="40188"/>
                  </a:lnTo>
                  <a:lnTo>
                    <a:pt x="472" y="44999"/>
                  </a:lnTo>
                  <a:lnTo>
                    <a:pt x="378" y="49622"/>
                  </a:lnTo>
                  <a:lnTo>
                    <a:pt x="472" y="51603"/>
                  </a:lnTo>
                  <a:lnTo>
                    <a:pt x="378" y="53961"/>
                  </a:lnTo>
                  <a:lnTo>
                    <a:pt x="189" y="53301"/>
                  </a:lnTo>
                  <a:lnTo>
                    <a:pt x="95" y="52641"/>
                  </a:lnTo>
                  <a:lnTo>
                    <a:pt x="189" y="53867"/>
                  </a:lnTo>
                  <a:lnTo>
                    <a:pt x="189" y="55093"/>
                  </a:lnTo>
                  <a:lnTo>
                    <a:pt x="378" y="55188"/>
                  </a:lnTo>
                  <a:lnTo>
                    <a:pt x="284" y="56508"/>
                  </a:lnTo>
                  <a:lnTo>
                    <a:pt x="95" y="54905"/>
                  </a:lnTo>
                  <a:lnTo>
                    <a:pt x="1" y="58489"/>
                  </a:lnTo>
                  <a:lnTo>
                    <a:pt x="1" y="62357"/>
                  </a:lnTo>
                  <a:lnTo>
                    <a:pt x="6038" y="61886"/>
                  </a:lnTo>
                  <a:lnTo>
                    <a:pt x="8963" y="61697"/>
                  </a:lnTo>
                  <a:lnTo>
                    <a:pt x="11698" y="61603"/>
                  </a:lnTo>
                  <a:lnTo>
                    <a:pt x="11698" y="61414"/>
                  </a:lnTo>
                  <a:lnTo>
                    <a:pt x="11887" y="61225"/>
                  </a:lnTo>
                  <a:lnTo>
                    <a:pt x="12264" y="61225"/>
                  </a:lnTo>
                  <a:lnTo>
                    <a:pt x="12548" y="61320"/>
                  </a:lnTo>
                  <a:lnTo>
                    <a:pt x="12736" y="61414"/>
                  </a:lnTo>
                  <a:lnTo>
                    <a:pt x="12642" y="61320"/>
                  </a:lnTo>
                  <a:lnTo>
                    <a:pt x="13302" y="61508"/>
                  </a:lnTo>
                  <a:lnTo>
                    <a:pt x="13302" y="61508"/>
                  </a:lnTo>
                  <a:lnTo>
                    <a:pt x="12736" y="61414"/>
                  </a:lnTo>
                  <a:lnTo>
                    <a:pt x="13019" y="61508"/>
                  </a:lnTo>
                  <a:lnTo>
                    <a:pt x="12736" y="61603"/>
                  </a:lnTo>
                  <a:lnTo>
                    <a:pt x="12831" y="61697"/>
                  </a:lnTo>
                  <a:lnTo>
                    <a:pt x="14246" y="61508"/>
                  </a:lnTo>
                  <a:lnTo>
                    <a:pt x="13491" y="61508"/>
                  </a:lnTo>
                  <a:lnTo>
                    <a:pt x="14717" y="61225"/>
                  </a:lnTo>
                  <a:lnTo>
                    <a:pt x="16038" y="61131"/>
                  </a:lnTo>
                  <a:lnTo>
                    <a:pt x="18962" y="61131"/>
                  </a:lnTo>
                  <a:lnTo>
                    <a:pt x="19151" y="61225"/>
                  </a:lnTo>
                  <a:lnTo>
                    <a:pt x="19623" y="61320"/>
                  </a:lnTo>
                  <a:lnTo>
                    <a:pt x="21227" y="61320"/>
                  </a:lnTo>
                  <a:lnTo>
                    <a:pt x="23302" y="61225"/>
                  </a:lnTo>
                  <a:lnTo>
                    <a:pt x="24245" y="61131"/>
                  </a:lnTo>
                  <a:lnTo>
                    <a:pt x="25094" y="60942"/>
                  </a:lnTo>
                  <a:lnTo>
                    <a:pt x="28868" y="60848"/>
                  </a:lnTo>
                  <a:lnTo>
                    <a:pt x="32642" y="60659"/>
                  </a:lnTo>
                  <a:lnTo>
                    <a:pt x="36415" y="60376"/>
                  </a:lnTo>
                  <a:lnTo>
                    <a:pt x="40283" y="60093"/>
                  </a:lnTo>
                  <a:lnTo>
                    <a:pt x="47830" y="59339"/>
                  </a:lnTo>
                  <a:lnTo>
                    <a:pt x="55377" y="58678"/>
                  </a:lnTo>
                  <a:lnTo>
                    <a:pt x="61037" y="58678"/>
                  </a:lnTo>
                  <a:lnTo>
                    <a:pt x="62264" y="58584"/>
                  </a:lnTo>
                  <a:lnTo>
                    <a:pt x="63207" y="58395"/>
                  </a:lnTo>
                  <a:lnTo>
                    <a:pt x="63490" y="58206"/>
                  </a:lnTo>
                  <a:lnTo>
                    <a:pt x="63773" y="58018"/>
                  </a:lnTo>
                  <a:lnTo>
                    <a:pt x="63962" y="57735"/>
                  </a:lnTo>
                  <a:lnTo>
                    <a:pt x="64150" y="57357"/>
                  </a:lnTo>
                  <a:lnTo>
                    <a:pt x="64339" y="56225"/>
                  </a:lnTo>
                  <a:lnTo>
                    <a:pt x="64528" y="54716"/>
                  </a:lnTo>
                  <a:lnTo>
                    <a:pt x="64528" y="53018"/>
                  </a:lnTo>
                  <a:lnTo>
                    <a:pt x="64622" y="49810"/>
                  </a:lnTo>
                  <a:lnTo>
                    <a:pt x="64622" y="47546"/>
                  </a:lnTo>
                  <a:lnTo>
                    <a:pt x="64905" y="40848"/>
                  </a:lnTo>
                  <a:lnTo>
                    <a:pt x="64999" y="36320"/>
                  </a:lnTo>
                  <a:lnTo>
                    <a:pt x="65094" y="33301"/>
                  </a:lnTo>
                  <a:lnTo>
                    <a:pt x="65188" y="33396"/>
                  </a:lnTo>
                  <a:lnTo>
                    <a:pt x="65188" y="31603"/>
                  </a:lnTo>
                  <a:lnTo>
                    <a:pt x="65188" y="29811"/>
                  </a:lnTo>
                  <a:lnTo>
                    <a:pt x="65094" y="30660"/>
                  </a:lnTo>
                  <a:lnTo>
                    <a:pt x="64905" y="28301"/>
                  </a:lnTo>
                  <a:lnTo>
                    <a:pt x="64811" y="25849"/>
                  </a:lnTo>
                  <a:lnTo>
                    <a:pt x="64716" y="23302"/>
                  </a:lnTo>
                  <a:lnTo>
                    <a:pt x="64622" y="20849"/>
                  </a:lnTo>
                  <a:lnTo>
                    <a:pt x="64811" y="22075"/>
                  </a:lnTo>
                  <a:lnTo>
                    <a:pt x="64811" y="20754"/>
                  </a:lnTo>
                  <a:lnTo>
                    <a:pt x="64811" y="18962"/>
                  </a:lnTo>
                  <a:lnTo>
                    <a:pt x="64811" y="18868"/>
                  </a:lnTo>
                  <a:lnTo>
                    <a:pt x="64716" y="17358"/>
                  </a:lnTo>
                  <a:lnTo>
                    <a:pt x="64811" y="18113"/>
                  </a:lnTo>
                  <a:lnTo>
                    <a:pt x="64999" y="16981"/>
                  </a:lnTo>
                  <a:lnTo>
                    <a:pt x="64905" y="15755"/>
                  </a:lnTo>
                  <a:lnTo>
                    <a:pt x="64811" y="14528"/>
                  </a:lnTo>
                  <a:lnTo>
                    <a:pt x="64716" y="13396"/>
                  </a:lnTo>
                  <a:lnTo>
                    <a:pt x="64622" y="13679"/>
                  </a:lnTo>
                  <a:lnTo>
                    <a:pt x="64551" y="13679"/>
                  </a:lnTo>
                  <a:lnTo>
                    <a:pt x="64622" y="13962"/>
                  </a:lnTo>
                  <a:lnTo>
                    <a:pt x="64716" y="15000"/>
                  </a:lnTo>
                  <a:lnTo>
                    <a:pt x="64528" y="14623"/>
                  </a:lnTo>
                  <a:lnTo>
                    <a:pt x="64528" y="15094"/>
                  </a:lnTo>
                  <a:lnTo>
                    <a:pt x="64339" y="12736"/>
                  </a:lnTo>
                  <a:lnTo>
                    <a:pt x="64150" y="11698"/>
                  </a:lnTo>
                  <a:lnTo>
                    <a:pt x="64056" y="11604"/>
                  </a:lnTo>
                  <a:lnTo>
                    <a:pt x="64056" y="11226"/>
                  </a:lnTo>
                  <a:lnTo>
                    <a:pt x="64245" y="10566"/>
                  </a:lnTo>
                  <a:lnTo>
                    <a:pt x="64245" y="9811"/>
                  </a:lnTo>
                  <a:lnTo>
                    <a:pt x="64245" y="9560"/>
                  </a:lnTo>
                  <a:lnTo>
                    <a:pt x="64433" y="10189"/>
                  </a:lnTo>
                  <a:lnTo>
                    <a:pt x="64622" y="11604"/>
                  </a:lnTo>
                  <a:lnTo>
                    <a:pt x="64811" y="13019"/>
                  </a:lnTo>
                  <a:lnTo>
                    <a:pt x="64905" y="14151"/>
                  </a:lnTo>
                  <a:lnTo>
                    <a:pt x="64905" y="12830"/>
                  </a:lnTo>
                  <a:lnTo>
                    <a:pt x="64811" y="11698"/>
                  </a:lnTo>
                  <a:lnTo>
                    <a:pt x="64528" y="9340"/>
                  </a:lnTo>
                  <a:lnTo>
                    <a:pt x="64433" y="9528"/>
                  </a:lnTo>
                  <a:lnTo>
                    <a:pt x="64433" y="9340"/>
                  </a:lnTo>
                  <a:lnTo>
                    <a:pt x="64245" y="8585"/>
                  </a:lnTo>
                  <a:lnTo>
                    <a:pt x="64150" y="7264"/>
                  </a:lnTo>
                  <a:lnTo>
                    <a:pt x="64056" y="9434"/>
                  </a:lnTo>
                  <a:lnTo>
                    <a:pt x="63773" y="8868"/>
                  </a:lnTo>
                  <a:lnTo>
                    <a:pt x="63679" y="7925"/>
                  </a:lnTo>
                  <a:lnTo>
                    <a:pt x="63584" y="6792"/>
                  </a:lnTo>
                  <a:lnTo>
                    <a:pt x="63490" y="5566"/>
                  </a:lnTo>
                  <a:lnTo>
                    <a:pt x="63490" y="1227"/>
                  </a:lnTo>
                  <a:lnTo>
                    <a:pt x="63490" y="661"/>
                  </a:lnTo>
                  <a:lnTo>
                    <a:pt x="63396" y="566"/>
                  </a:lnTo>
                  <a:lnTo>
                    <a:pt x="63207" y="378"/>
                  </a:lnTo>
                  <a:lnTo>
                    <a:pt x="62641" y="189"/>
                  </a:lnTo>
                  <a:lnTo>
                    <a:pt x="61792" y="95"/>
                  </a:lnTo>
                  <a:lnTo>
                    <a:pt x="608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Espace réservé du texte 2">
              <a:extLst>
                <a:ext uri="{FF2B5EF4-FFF2-40B4-BE49-F238E27FC236}">
                  <a16:creationId xmlns:a16="http://schemas.microsoft.com/office/drawing/2014/main" id="{88C1194C-87A2-49DA-A506-AB033447A264}"/>
                </a:ext>
              </a:extLst>
            </p:cNvPr>
            <p:cNvSpPr txBox="1">
              <a:spLocks/>
            </p:cNvSpPr>
            <p:nvPr/>
          </p:nvSpPr>
          <p:spPr>
            <a:xfrm>
              <a:off x="5057942" y="982948"/>
              <a:ext cx="3791609" cy="632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Sniglet"/>
                <a:buNone/>
                <a:defRPr sz="2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1pPr>
              <a:lvl2pPr marL="914400" marR="0" lvl="1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2pPr>
              <a:lvl3pPr marL="1371600" marR="0" lvl="2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3pPr>
              <a:lvl4pPr marL="1828800" marR="0" lvl="3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4pPr>
              <a:lvl5pPr marL="2286000" marR="0" lvl="4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5pPr>
              <a:lvl6pPr marL="2743200" marR="0" lvl="5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6pPr>
              <a:lvl7pPr marL="3200400" marR="0" lvl="6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7pPr>
              <a:lvl8pPr marL="3657600" marR="0" lvl="7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8pPr>
              <a:lvl9pPr marL="4114800" marR="0" lvl="8" indent="-3556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Sniglet"/>
                <a:buNone/>
                <a:defRPr sz="3000" b="0" i="0" u="none" strike="noStrike" cap="none">
                  <a:solidFill>
                    <a:srgbClr val="FFFFFF"/>
                  </a:solidFill>
                  <a:latin typeface="Sniglet"/>
                  <a:ea typeface="Sniglet"/>
                  <a:cs typeface="Sniglet"/>
                  <a:sym typeface="Sniglet"/>
                </a:defRPr>
              </a:lvl9pPr>
            </a:lstStyle>
            <a:p>
              <a:pPr marL="127000" indent="0" algn="l"/>
              <a:r>
                <a:rPr lang="en-GB" dirty="0">
                  <a:solidFill>
                    <a:srgbClr val="FFC000"/>
                  </a:solidFill>
                </a:rPr>
                <a:t>Compression process</a:t>
              </a:r>
            </a:p>
          </p:txBody>
        </p:sp>
      </p:grpSp>
      <p:sp>
        <p:nvSpPr>
          <p:cNvPr id="62" name="Shape 281">
            <a:extLst>
              <a:ext uri="{FF2B5EF4-FFF2-40B4-BE49-F238E27FC236}">
                <a16:creationId xmlns:a16="http://schemas.microsoft.com/office/drawing/2014/main" id="{7EA3D684-DB1B-4C48-92B9-A2666D773540}"/>
              </a:ext>
            </a:extLst>
          </p:cNvPr>
          <p:cNvSpPr txBox="1">
            <a:spLocks/>
          </p:cNvSpPr>
          <p:nvPr/>
        </p:nvSpPr>
        <p:spPr>
          <a:xfrm>
            <a:off x="4787899" y="1338124"/>
            <a:ext cx="3997325" cy="1661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-317500" algn="l">
              <a:lnSpc>
                <a:spcPct val="150000"/>
              </a:lnSpc>
              <a:spcBef>
                <a:spcPts val="600"/>
              </a:spcBef>
              <a:buSzPts val="1400"/>
              <a:buFont typeface="Sniglet"/>
              <a:buChar char="✘"/>
            </a:pPr>
            <a:r>
              <a:rPr lang="en-GB" sz="1400" dirty="0"/>
              <a:t>Breast geometry in prone configuration –modelling breast positioning step.</a:t>
            </a:r>
          </a:p>
          <a:p>
            <a:pPr indent="-317500" algn="l">
              <a:lnSpc>
                <a:spcPct val="150000"/>
              </a:lnSpc>
              <a:spcBef>
                <a:spcPts val="600"/>
              </a:spcBef>
              <a:buSzPts val="1400"/>
              <a:buFont typeface="Sniglet"/>
              <a:buChar char="✘"/>
            </a:pPr>
            <a:r>
              <a:rPr lang="en-GB" sz="1400" dirty="0"/>
              <a:t>Initial stress (gravity loading) is neglected.</a:t>
            </a:r>
          </a:p>
          <a:p>
            <a:pPr indent="-317500" algn="l">
              <a:lnSpc>
                <a:spcPct val="150000"/>
              </a:lnSpc>
              <a:spcBef>
                <a:spcPts val="600"/>
              </a:spcBef>
              <a:buSzPts val="1400"/>
              <a:buFont typeface="Sniglet"/>
              <a:buChar char="✘"/>
            </a:pPr>
            <a:r>
              <a:rPr lang="en-GB" sz="1400" dirty="0"/>
              <a:t>Two steps for breast compression</a:t>
            </a:r>
            <a:r>
              <a:rPr lang="fr-FR" sz="1400" dirty="0"/>
              <a:t>: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DA3B6589-5FE1-4DD4-8C1C-BA58DDFD806A}"/>
              </a:ext>
            </a:extLst>
          </p:cNvPr>
          <p:cNvSpPr txBox="1"/>
          <p:nvPr/>
        </p:nvSpPr>
        <p:spPr>
          <a:xfrm>
            <a:off x="4335826" y="3242095"/>
            <a:ext cx="2807831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39800" indent="-342900">
              <a:spcBef>
                <a:spcPts val="600"/>
              </a:spcBef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GB" sz="1200" dirty="0">
                <a:solidFill>
                  <a:srgbClr val="FFFFFF"/>
                </a:solidFill>
                <a:latin typeface="Sniglet"/>
              </a:rPr>
              <a:t>Breast support is positioned at breast inframammary level.</a:t>
            </a:r>
            <a:endParaRPr lang="en-GB" sz="1200" dirty="0"/>
          </a:p>
          <a:p>
            <a:pPr marL="939800" indent="-342900">
              <a:spcBef>
                <a:spcPts val="600"/>
              </a:spcBef>
              <a:buClr>
                <a:schemeClr val="bg1"/>
              </a:buClr>
              <a:buSzPct val="100000"/>
              <a:buFont typeface="+mj-lt"/>
              <a:buAutoNum type="arabicPeriod"/>
            </a:pPr>
            <a:r>
              <a:rPr lang="en-GB" sz="1200" dirty="0">
                <a:solidFill>
                  <a:srgbClr val="FFFFFF"/>
                </a:solidFill>
                <a:latin typeface="Sniglet"/>
                <a:sym typeface="Sniglet"/>
              </a:rPr>
              <a:t>Compression paddle is lowered until the target breast thickness is reached .</a:t>
            </a:r>
          </a:p>
          <a:p>
            <a:endParaRPr lang="en-GB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CFA618F8-AA1F-43B6-998D-1FA3791E814A}"/>
              </a:ext>
            </a:extLst>
          </p:cNvPr>
          <p:cNvGrpSpPr/>
          <p:nvPr/>
        </p:nvGrpSpPr>
        <p:grpSpPr>
          <a:xfrm>
            <a:off x="6909647" y="2933205"/>
            <a:ext cx="1864880" cy="2024968"/>
            <a:chOff x="6909647" y="2933205"/>
            <a:chExt cx="1864880" cy="2024968"/>
          </a:xfrm>
        </p:grpSpPr>
        <p:pic>
          <p:nvPicPr>
            <p:cNvPr id="63" name="Picture 132">
              <a:extLst>
                <a:ext uri="{FF2B5EF4-FFF2-40B4-BE49-F238E27FC236}">
                  <a16:creationId xmlns:a16="http://schemas.microsoft.com/office/drawing/2014/main" id="{08BEEA87-F1C6-4874-A811-C2FD6F5EA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99561">
                          <a14:foregroundMark x1="49123" y1="15254" x2="88012" y2="1313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909647" y="3324147"/>
              <a:ext cx="1864880" cy="1243084"/>
            </a:xfrm>
            <a:prstGeom prst="rect">
              <a:avLst/>
            </a:prstGeom>
            <a:ln w="19050">
              <a:noFill/>
            </a:ln>
          </p:spPr>
        </p:pic>
        <p:cxnSp>
          <p:nvCxnSpPr>
            <p:cNvPr id="64" name="Connecteur droit avec flèche 63">
              <a:extLst>
                <a:ext uri="{FF2B5EF4-FFF2-40B4-BE49-F238E27FC236}">
                  <a16:creationId xmlns:a16="http://schemas.microsoft.com/office/drawing/2014/main" id="{838BC1D7-41E1-474E-B2A2-F434E6FCB3B2}"/>
                </a:ext>
              </a:extLst>
            </p:cNvPr>
            <p:cNvCxnSpPr/>
            <p:nvPr/>
          </p:nvCxnSpPr>
          <p:spPr>
            <a:xfrm flipV="1">
              <a:off x="7502236" y="4567231"/>
              <a:ext cx="0" cy="31865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CF6A8596-2FEF-4785-9D20-50E60A14B94B}"/>
                </a:ext>
              </a:extLst>
            </p:cNvPr>
            <p:cNvCxnSpPr>
              <a:cxnSpLocks/>
            </p:cNvCxnSpPr>
            <p:nvPr/>
          </p:nvCxnSpPr>
          <p:spPr>
            <a:xfrm>
              <a:off x="7502235" y="2999509"/>
              <a:ext cx="0" cy="37389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28FB9C28-EA8E-4AD5-A096-89AE35F7F3FF}"/>
                </a:ext>
              </a:extLst>
            </p:cNvPr>
            <p:cNvSpPr txBox="1"/>
            <p:nvPr/>
          </p:nvSpPr>
          <p:spPr>
            <a:xfrm>
              <a:off x="7219452" y="465039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FFFF"/>
                  </a:solidFill>
                  <a:latin typeface="Sniglet"/>
                  <a:sym typeface="Sniglet"/>
                </a:rPr>
                <a:t>1.</a:t>
              </a:r>
              <a:endParaRPr lang="en-GB" dirty="0">
                <a:solidFill>
                  <a:srgbClr val="FFFFFF"/>
                </a:solidFill>
                <a:latin typeface="Sniglet"/>
                <a:sym typeface="Sniglet"/>
              </a:endParaRP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FFB3BAFC-0C1E-47D0-AA01-791482AA32B1}"/>
                </a:ext>
              </a:extLst>
            </p:cNvPr>
            <p:cNvSpPr txBox="1"/>
            <p:nvPr/>
          </p:nvSpPr>
          <p:spPr>
            <a:xfrm>
              <a:off x="7226199" y="2933205"/>
              <a:ext cx="316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FFFFFF"/>
                  </a:solidFill>
                  <a:latin typeface="Sniglet"/>
                  <a:sym typeface="Sniglet"/>
                </a:rPr>
                <a:t>2.</a:t>
              </a:r>
              <a:endParaRPr lang="en-GB" dirty="0">
                <a:solidFill>
                  <a:srgbClr val="FFFFFF"/>
                </a:solidFill>
                <a:latin typeface="Sniglet"/>
                <a:sym typeface="Sniglet"/>
              </a:endParaRPr>
            </a:p>
          </p:txBody>
        </p:sp>
      </p:grp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EFAF4979-1399-4630-A7A2-6872D281FF3C}"/>
              </a:ext>
            </a:extLst>
          </p:cNvPr>
          <p:cNvGrpSpPr/>
          <p:nvPr/>
        </p:nvGrpSpPr>
        <p:grpSpPr>
          <a:xfrm>
            <a:off x="2363511" y="1774292"/>
            <a:ext cx="2165503" cy="851106"/>
            <a:chOff x="2502258" y="1847363"/>
            <a:chExt cx="2165503" cy="851106"/>
          </a:xfrm>
        </p:grpSpPr>
        <p:pic>
          <p:nvPicPr>
            <p:cNvPr id="69" name="Content Placeholder 14">
              <a:extLst>
                <a:ext uri="{FF2B5EF4-FFF2-40B4-BE49-F238E27FC236}">
                  <a16:creationId xmlns:a16="http://schemas.microsoft.com/office/drawing/2014/main" id="{531BAE7B-B6D9-4E48-AB77-DA777EEA5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2856893" y="1847363"/>
              <a:ext cx="1810868" cy="851106"/>
            </a:xfrm>
            <a:prstGeom prst="rect">
              <a:avLst/>
            </a:prstGeom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</p:pic>
        <p:cxnSp>
          <p:nvCxnSpPr>
            <p:cNvPr id="71" name="Straight Connector 8">
              <a:extLst>
                <a:ext uri="{FF2B5EF4-FFF2-40B4-BE49-F238E27FC236}">
                  <a16:creationId xmlns:a16="http://schemas.microsoft.com/office/drawing/2014/main" id="{AA3C4747-C019-498E-9E04-19ED815B15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2258" y="2272915"/>
              <a:ext cx="1491548" cy="20754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2" name="Straight Connector 10">
              <a:extLst>
                <a:ext uri="{FF2B5EF4-FFF2-40B4-BE49-F238E27FC236}">
                  <a16:creationId xmlns:a16="http://schemas.microsoft.com/office/drawing/2014/main" id="{FA5EA562-2A5A-4816-8B66-7573C9102F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02258" y="1977342"/>
              <a:ext cx="1491548" cy="426391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73" name="Arc 72">
              <a:extLst>
                <a:ext uri="{FF2B5EF4-FFF2-40B4-BE49-F238E27FC236}">
                  <a16:creationId xmlns:a16="http://schemas.microsoft.com/office/drawing/2014/main" id="{F0A1EE38-6FC1-49ED-AC84-0747086C4E18}"/>
                </a:ext>
              </a:extLst>
            </p:cNvPr>
            <p:cNvSpPr/>
            <p:nvPr/>
          </p:nvSpPr>
          <p:spPr>
            <a:xfrm flipH="1">
              <a:off x="2757796" y="2082957"/>
              <a:ext cx="130510" cy="189958"/>
            </a:xfrm>
            <a:prstGeom prst="arc">
              <a:avLst>
                <a:gd name="adj1" fmla="val 16200000"/>
                <a:gd name="adj2" fmla="val 5345377"/>
              </a:avLst>
            </a:prstGeom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18">
                  <a:extLst>
                    <a:ext uri="{FF2B5EF4-FFF2-40B4-BE49-F238E27FC236}">
                      <a16:creationId xmlns:a16="http://schemas.microsoft.com/office/drawing/2014/main" id="{E9474453-0F55-4F8B-816E-321CDC8D7A8B}"/>
                    </a:ext>
                  </a:extLst>
                </p:cNvPr>
                <p:cNvSpPr txBox="1"/>
                <p:nvPr/>
              </p:nvSpPr>
              <p:spPr>
                <a:xfrm flipH="1">
                  <a:off x="2509434" y="2020220"/>
                  <a:ext cx="313616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200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TextBox 18">
                  <a:extLst>
                    <a:ext uri="{FF2B5EF4-FFF2-40B4-BE49-F238E27FC236}">
                      <a16:creationId xmlns:a16="http://schemas.microsoft.com/office/drawing/2014/main" id="{105741C3-E94B-4218-8DE4-C7DFF49780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509434" y="2020220"/>
                  <a:ext cx="313616" cy="27699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ZoneTexte 75">
            <a:extLst>
              <a:ext uri="{FF2B5EF4-FFF2-40B4-BE49-F238E27FC236}">
                <a16:creationId xmlns:a16="http://schemas.microsoft.com/office/drawing/2014/main" id="{A19ECC26-3EA3-41A4-B0DC-86DD8EF6CCFD}"/>
              </a:ext>
            </a:extLst>
          </p:cNvPr>
          <p:cNvSpPr txBox="1"/>
          <p:nvPr/>
        </p:nvSpPr>
        <p:spPr>
          <a:xfrm>
            <a:off x="2425494" y="1618618"/>
            <a:ext cx="1550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Flex paddle (SFP)</a:t>
            </a:r>
          </a:p>
        </p:txBody>
      </p:sp>
      <p:sp>
        <p:nvSpPr>
          <p:cNvPr id="84" name="Flèche : droite 83">
            <a:extLst>
              <a:ext uri="{FF2B5EF4-FFF2-40B4-BE49-F238E27FC236}">
                <a16:creationId xmlns:a16="http://schemas.microsoft.com/office/drawing/2014/main" id="{418E1D13-3FAA-4FAC-85D7-833EA9F9310F}"/>
              </a:ext>
            </a:extLst>
          </p:cNvPr>
          <p:cNvSpPr/>
          <p:nvPr/>
        </p:nvSpPr>
        <p:spPr>
          <a:xfrm rot="5400000">
            <a:off x="3896470" y="3752358"/>
            <a:ext cx="140312" cy="1662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5" name="Flèche : droite 84">
            <a:extLst>
              <a:ext uri="{FF2B5EF4-FFF2-40B4-BE49-F238E27FC236}">
                <a16:creationId xmlns:a16="http://schemas.microsoft.com/office/drawing/2014/main" id="{B7A6FCBC-2A3A-4C8B-8EEB-F5EA6B71934F}"/>
              </a:ext>
            </a:extLst>
          </p:cNvPr>
          <p:cNvSpPr/>
          <p:nvPr/>
        </p:nvSpPr>
        <p:spPr>
          <a:xfrm rot="16200000">
            <a:off x="3896470" y="3530769"/>
            <a:ext cx="140312" cy="1662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6" name="Flèche : droite 85">
            <a:extLst>
              <a:ext uri="{FF2B5EF4-FFF2-40B4-BE49-F238E27FC236}">
                <a16:creationId xmlns:a16="http://schemas.microsoft.com/office/drawing/2014/main" id="{CEF1D8D2-280D-4D6D-82D4-9277B3C6DA98}"/>
              </a:ext>
            </a:extLst>
          </p:cNvPr>
          <p:cNvSpPr/>
          <p:nvPr/>
        </p:nvSpPr>
        <p:spPr>
          <a:xfrm rot="16200000">
            <a:off x="3666468" y="3838051"/>
            <a:ext cx="140312" cy="1662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99BD5759-2878-441E-A86D-62664FFC6565}"/>
              </a:ext>
            </a:extLst>
          </p:cNvPr>
          <p:cNvSpPr/>
          <p:nvPr/>
        </p:nvSpPr>
        <p:spPr>
          <a:xfrm rot="5400000">
            <a:off x="3666467" y="4059639"/>
            <a:ext cx="140312" cy="16625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2" grpId="0" animBg="1"/>
      <p:bldP spid="43" grpId="0" animBg="1"/>
      <p:bldP spid="47" grpId="0" build="p"/>
      <p:bldP spid="62" grpId="0" build="p"/>
      <p:bldP spid="58" grpId="0" build="p"/>
      <p:bldP spid="76" grpId="0"/>
      <p:bldP spid="84" grpId="0" animBg="1"/>
      <p:bldP spid="85" grpId="0" animBg="1"/>
      <p:bldP spid="86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353">
            <a:extLst>
              <a:ext uri="{FF2B5EF4-FFF2-40B4-BE49-F238E27FC236}">
                <a16:creationId xmlns:a16="http://schemas.microsoft.com/office/drawing/2014/main" id="{4FE00D56-5426-4292-8219-7FFA96EB2312}"/>
              </a:ext>
            </a:extLst>
          </p:cNvPr>
          <p:cNvSpPr/>
          <p:nvPr/>
        </p:nvSpPr>
        <p:spPr>
          <a:xfrm>
            <a:off x="363998" y="3848271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B9087A47-BA33-4953-BB0D-FE97D8EDA2D8}"/>
              </a:ext>
            </a:extLst>
          </p:cNvPr>
          <p:cNvSpPr txBox="1"/>
          <p:nvPr/>
        </p:nvSpPr>
        <p:spPr>
          <a:xfrm>
            <a:off x="770143" y="3876259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Sniglet"/>
                <a:sym typeface="Sniglet"/>
              </a:rPr>
              <a:t>Model calibration step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4F29667-E120-48F0-90F2-6F7D17AB60DB}"/>
              </a:ext>
            </a:extLst>
          </p:cNvPr>
          <p:cNvSpPr txBox="1"/>
          <p:nvPr/>
        </p:nvSpPr>
        <p:spPr>
          <a:xfrm>
            <a:off x="3193869" y="3876259"/>
            <a:ext cx="1388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FF"/>
                </a:solidFill>
                <a:latin typeface="Sniglet"/>
                <a:sym typeface="Sniglet"/>
              </a:rPr>
              <a:t>Literature data</a:t>
            </a:r>
          </a:p>
        </p:txBody>
      </p:sp>
      <p:sp>
        <p:nvSpPr>
          <p:cNvPr id="11" name="Shape 52">
            <a:extLst>
              <a:ext uri="{FF2B5EF4-FFF2-40B4-BE49-F238E27FC236}">
                <a16:creationId xmlns:a16="http://schemas.microsoft.com/office/drawing/2014/main" id="{09381911-BDF3-453D-9E2F-87E981ACCB59}"/>
              </a:ext>
            </a:extLst>
          </p:cNvPr>
          <p:cNvSpPr txBox="1">
            <a:spLocks/>
          </p:cNvSpPr>
          <p:nvPr/>
        </p:nvSpPr>
        <p:spPr>
          <a:xfrm>
            <a:off x="971550" y="416525"/>
            <a:ext cx="8281714" cy="466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Walter Turncoat"/>
              <a:buNone/>
              <a:defRPr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pPr algn="l"/>
            <a:r>
              <a:rPr lang="en-GB" sz="2400" dirty="0"/>
              <a:t>Constitutive models for breast compression</a:t>
            </a:r>
          </a:p>
        </p:txBody>
      </p:sp>
      <p:sp>
        <p:nvSpPr>
          <p:cNvPr id="16" name="Shape 318">
            <a:extLst>
              <a:ext uri="{FF2B5EF4-FFF2-40B4-BE49-F238E27FC236}">
                <a16:creationId xmlns:a16="http://schemas.microsoft.com/office/drawing/2014/main" id="{B64F001D-F763-42C3-860A-B1B34DD842BB}"/>
              </a:ext>
            </a:extLst>
          </p:cNvPr>
          <p:cNvSpPr/>
          <p:nvPr/>
        </p:nvSpPr>
        <p:spPr>
          <a:xfrm>
            <a:off x="537869" y="525271"/>
            <a:ext cx="324416" cy="354204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9B541EDC-DCE7-480C-A3BB-CDBD5F5075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2243709"/>
                  </p:ext>
                </p:extLst>
              </p:nvPr>
            </p:nvGraphicFramePr>
            <p:xfrm>
              <a:off x="330059" y="2237399"/>
              <a:ext cx="4213859" cy="1423130"/>
            </p:xfrm>
            <a:graphic>
              <a:graphicData uri="http://schemas.openxmlformats.org/drawingml/2006/table">
                <a:tbl>
                  <a:tblPr>
                    <a:noFill/>
                    <a:tableStyleId>{449296DC-A6F6-44A9-8C9E-A40CF4E55858}</a:tableStyleId>
                  </a:tblPr>
                  <a:tblGrid>
                    <a:gridCol w="1540313">
                      <a:extLst>
                        <a:ext uri="{9D8B030D-6E8A-4147-A177-3AD203B41FA5}">
                          <a16:colId xmlns:a16="http://schemas.microsoft.com/office/drawing/2014/main" val="1842956115"/>
                        </a:ext>
                      </a:extLst>
                    </a:gridCol>
                    <a:gridCol w="734291">
                      <a:extLst>
                        <a:ext uri="{9D8B030D-6E8A-4147-A177-3AD203B41FA5}">
                          <a16:colId xmlns:a16="http://schemas.microsoft.com/office/drawing/2014/main" val="1248330493"/>
                        </a:ext>
                      </a:extLst>
                    </a:gridCol>
                    <a:gridCol w="706582">
                      <a:extLst>
                        <a:ext uri="{9D8B030D-6E8A-4147-A177-3AD203B41FA5}">
                          <a16:colId xmlns:a16="http://schemas.microsoft.com/office/drawing/2014/main" val="1414736670"/>
                        </a:ext>
                      </a:extLst>
                    </a:gridCol>
                    <a:gridCol w="692727">
                      <a:extLst>
                        <a:ext uri="{9D8B030D-6E8A-4147-A177-3AD203B41FA5}">
                          <a16:colId xmlns:a16="http://schemas.microsoft.com/office/drawing/2014/main" val="42510469"/>
                        </a:ext>
                      </a:extLst>
                    </a:gridCol>
                    <a:gridCol w="539946">
                      <a:extLst>
                        <a:ext uri="{9D8B030D-6E8A-4147-A177-3AD203B41FA5}">
                          <a16:colId xmlns:a16="http://schemas.microsoft.com/office/drawing/2014/main" val="2424027590"/>
                        </a:ext>
                      </a:extLst>
                    </a:gridCol>
                  </a:tblGrid>
                  <a:tr h="429630"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400" b="0" noProof="0" dirty="0">
                              <a:solidFill>
                                <a:srgbClr val="FFFFFF"/>
                              </a:solidFill>
                              <a:latin typeface="Sniglet"/>
                              <a:ea typeface="Sniglet"/>
                              <a:cs typeface="Sniglet"/>
                              <a:sym typeface="Sniglet"/>
                            </a:rPr>
                            <a:t>Young’s modulus (kPa)</a:t>
                          </a: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2060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sym typeface="Arial"/>
                            </a:rPr>
                            <a:t>Muscle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2060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400" b="0" i="0" u="none" strike="noStrike" cap="none" noProof="0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Breast</a:t>
                          </a:r>
                        </a:p>
                      </a:txBody>
                      <a:tcPr marL="91425" marR="91425" marT="68575" marB="68575" anchor="ctr">
                        <a:lnL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2060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Fascia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2060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Skin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2060">
                            <a:alpha val="1115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9081811"/>
                      </a:ext>
                    </a:extLst>
                  </a:tr>
                  <a:tr h="429630">
                    <a:tc>
                      <a:txBody>
                        <a:bodyPr/>
                        <a:lstStyle/>
                        <a:p>
                          <a:pPr marL="0" lvl="0" indent="0"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400" b="0" dirty="0">
                              <a:solidFill>
                                <a:srgbClr val="FFFFFF"/>
                              </a:solidFill>
                              <a:latin typeface="Sniglet"/>
                              <a:ea typeface="Sniglet"/>
                              <a:cs typeface="Sniglet"/>
                              <a:sym typeface="Sniglet"/>
                            </a:rPr>
                            <a:t>Subject 1</a:t>
                          </a:r>
                          <a:r>
                            <a:rPr lang="en" sz="1400" b="0" baseline="0" dirty="0">
                              <a:solidFill>
                                <a:srgbClr val="FFFFFF"/>
                              </a:solidFill>
                              <a:latin typeface="Sniglet"/>
                              <a:ea typeface="Sniglet"/>
                              <a:cs typeface="Sniglet"/>
                              <a:sym typeface="Sniglet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" sz="1000" b="0" i="1" baseline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sym typeface="Sniglet"/>
                                    </a:rPr>
                                  </m:ctrlPr>
                                </m:sSupPr>
                                <m:e>
                                  <m:r>
                                    <a:rPr lang="fr-FR" sz="1000" b="0" i="1" baseline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sym typeface="Sniglet"/>
                                    </a:rPr>
                                    <m:t> </m:t>
                                  </m:r>
                                </m:e>
                                <m:sup>
                                  <m:r>
                                    <a:rPr lang="fr-FR" sz="1000" b="0" i="1" baseline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sym typeface="Sniglet"/>
                                    </a:rPr>
                                    <m:t>[1]</m:t>
                                  </m:r>
                                </m:sup>
                              </m:sSup>
                            </m:oMath>
                          </a14:m>
                          <a:r>
                            <a:rPr lang="en" sz="1400" b="0" baseline="0" dirty="0">
                              <a:solidFill>
                                <a:srgbClr val="FFFFFF"/>
                              </a:solidFill>
                              <a:latin typeface="Sniglet"/>
                              <a:ea typeface="Sniglet"/>
                              <a:cs typeface="Sniglet"/>
                              <a:sym typeface="Sniglet"/>
                            </a:rPr>
                            <a:t>  </a:t>
                          </a:r>
                          <a:endParaRPr sz="1400" b="0" dirty="0">
                            <a:solidFill>
                              <a:srgbClr val="FFFFFF"/>
                            </a:solidFill>
                            <a:latin typeface="Sniglet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10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0.3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120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4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96174398"/>
                      </a:ext>
                    </a:extLst>
                  </a:tr>
                  <a:tr h="429630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400" b="0" dirty="0">
                              <a:solidFill>
                                <a:srgbClr val="FFFFFF"/>
                              </a:solidFill>
                              <a:latin typeface="Sniglet"/>
                              <a:ea typeface="Sniglet"/>
                              <a:cs typeface="Sniglet"/>
                              <a:sym typeface="Sniglet"/>
                            </a:rPr>
                            <a:t>Subject 2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" sz="1000" b="0" i="1" baseline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sym typeface="Sniglet"/>
                                    </a:rPr>
                                  </m:ctrlPr>
                                </m:sSupPr>
                                <m:e>
                                  <m:r>
                                    <a:rPr lang="fr-FR" sz="1000" b="0" i="1" baseline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sym typeface="Sniglet"/>
                                    </a:rPr>
                                    <m:t> </m:t>
                                  </m:r>
                                </m:e>
                                <m:sup>
                                  <m:r>
                                    <a:rPr lang="fr-FR" sz="1000" b="0" i="1" baseline="0" smtClean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  <a:sym typeface="Sniglet"/>
                                    </a:rPr>
                                    <m:t>[2,3]</m:t>
                                  </m:r>
                                </m:sup>
                              </m:sSup>
                            </m:oMath>
                          </a14:m>
                          <a:endParaRPr sz="1400" b="0" dirty="0">
                            <a:solidFill>
                              <a:srgbClr val="FFFFFF"/>
                            </a:solidFill>
                            <a:latin typeface="Sniglet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7620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10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7620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0.5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7620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160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7620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10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7620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05779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au 2">
                <a:extLst>
                  <a:ext uri="{FF2B5EF4-FFF2-40B4-BE49-F238E27FC236}">
                    <a16:creationId xmlns:a16="http://schemas.microsoft.com/office/drawing/2014/main" id="{9B541EDC-DCE7-480C-A3BB-CDBD5F50750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2243709"/>
                  </p:ext>
                </p:extLst>
              </p:nvPr>
            </p:nvGraphicFramePr>
            <p:xfrm>
              <a:off x="330059" y="2237399"/>
              <a:ext cx="4213859" cy="1423130"/>
            </p:xfrm>
            <a:graphic>
              <a:graphicData uri="http://schemas.openxmlformats.org/drawingml/2006/table">
                <a:tbl>
                  <a:tblPr>
                    <a:noFill/>
                    <a:tableStyleId>{449296DC-A6F6-44A9-8C9E-A40CF4E55858}</a:tableStyleId>
                  </a:tblPr>
                  <a:tblGrid>
                    <a:gridCol w="1540313">
                      <a:extLst>
                        <a:ext uri="{9D8B030D-6E8A-4147-A177-3AD203B41FA5}">
                          <a16:colId xmlns:a16="http://schemas.microsoft.com/office/drawing/2014/main" val="1842956115"/>
                        </a:ext>
                      </a:extLst>
                    </a:gridCol>
                    <a:gridCol w="734291">
                      <a:extLst>
                        <a:ext uri="{9D8B030D-6E8A-4147-A177-3AD203B41FA5}">
                          <a16:colId xmlns:a16="http://schemas.microsoft.com/office/drawing/2014/main" val="1248330493"/>
                        </a:ext>
                      </a:extLst>
                    </a:gridCol>
                    <a:gridCol w="706582">
                      <a:extLst>
                        <a:ext uri="{9D8B030D-6E8A-4147-A177-3AD203B41FA5}">
                          <a16:colId xmlns:a16="http://schemas.microsoft.com/office/drawing/2014/main" val="1414736670"/>
                        </a:ext>
                      </a:extLst>
                    </a:gridCol>
                    <a:gridCol w="692727">
                      <a:extLst>
                        <a:ext uri="{9D8B030D-6E8A-4147-A177-3AD203B41FA5}">
                          <a16:colId xmlns:a16="http://schemas.microsoft.com/office/drawing/2014/main" val="42510469"/>
                        </a:ext>
                      </a:extLst>
                    </a:gridCol>
                    <a:gridCol w="539946">
                      <a:extLst>
                        <a:ext uri="{9D8B030D-6E8A-4147-A177-3AD203B41FA5}">
                          <a16:colId xmlns:a16="http://schemas.microsoft.com/office/drawing/2014/main" val="2424027590"/>
                        </a:ext>
                      </a:extLst>
                    </a:gridCol>
                  </a:tblGrid>
                  <a:tr h="563870"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400" b="0" noProof="0" dirty="0">
                              <a:solidFill>
                                <a:srgbClr val="FFFFFF"/>
                              </a:solidFill>
                              <a:latin typeface="Sniglet"/>
                              <a:ea typeface="Sniglet"/>
                              <a:cs typeface="Sniglet"/>
                              <a:sym typeface="Sniglet"/>
                            </a:rPr>
                            <a:t>Young’s modulus (kPa)</a:t>
                          </a: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2060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sym typeface="Arial"/>
                            </a:rPr>
                            <a:t>Muscle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2060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en-GB" sz="1400" b="0" i="0" u="none" strike="noStrike" cap="none" noProof="0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Breast</a:t>
                          </a:r>
                        </a:p>
                      </a:txBody>
                      <a:tcPr marL="91425" marR="91425" marT="68575" marB="68575" anchor="ctr">
                        <a:lnL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2060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Fascia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2060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R="0" algn="l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Skin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002060">
                            <a:alpha val="1115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49081811"/>
                      </a:ext>
                    </a:extLst>
                  </a:tr>
                  <a:tr h="429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91" t="-135714" r="-176680" b="-11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10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0.3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120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R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4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96174398"/>
                      </a:ext>
                    </a:extLst>
                  </a:tr>
                  <a:tr h="4296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7620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791" t="-232394" r="-176680" b="-11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10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7620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0.5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7620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160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7620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fr-FR" sz="1400" b="0" i="0" u="none" strike="noStrike" cap="none" dirty="0">
                              <a:solidFill>
                                <a:srgbClr val="FFFFFF"/>
                              </a:solidFill>
                              <a:latin typeface="Sniglet"/>
                              <a:cs typeface="Arial"/>
                              <a:sym typeface="Arial"/>
                            </a:rPr>
                            <a:t>10</a:t>
                          </a:r>
                          <a:endParaRPr lang="en-GB" sz="1400" b="0" i="0" u="none" strike="noStrike" cap="none" dirty="0">
                            <a:solidFill>
                              <a:srgbClr val="FFFFFF"/>
                            </a:solidFill>
                            <a:latin typeface="Sniglet"/>
                            <a:cs typeface="Arial"/>
                            <a:sym typeface="Arial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9050" cap="flat" cmpd="sng" algn="ctr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76200" cap="flat" cmpd="sng">
                          <a:solidFill>
                            <a:srgbClr val="FFFFFF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605779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3" name="Shape 281">
            <a:extLst>
              <a:ext uri="{FF2B5EF4-FFF2-40B4-BE49-F238E27FC236}">
                <a16:creationId xmlns:a16="http://schemas.microsoft.com/office/drawing/2014/main" id="{7A96DE35-639E-4C78-99FC-D542C344195B}"/>
              </a:ext>
            </a:extLst>
          </p:cNvPr>
          <p:cNvSpPr txBox="1">
            <a:spLocks/>
          </p:cNvSpPr>
          <p:nvPr/>
        </p:nvSpPr>
        <p:spPr>
          <a:xfrm>
            <a:off x="249390" y="1409700"/>
            <a:ext cx="4294528" cy="9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-317500" algn="l">
              <a:lnSpc>
                <a:spcPct val="115000"/>
              </a:lnSpc>
              <a:spcBef>
                <a:spcPts val="600"/>
              </a:spcBef>
              <a:buSzPts val="1400"/>
              <a:buFont typeface="Sniglet"/>
              <a:buChar char="✘"/>
            </a:pPr>
            <a:r>
              <a:rPr lang="en-GB" sz="1400" dirty="0"/>
              <a:t>Nearly-incompressible  Neo – Hookean models    Poisson  ratio = 0.499</a:t>
            </a:r>
          </a:p>
        </p:txBody>
      </p:sp>
      <p:sp>
        <p:nvSpPr>
          <p:cNvPr id="24" name="Shape 353">
            <a:extLst>
              <a:ext uri="{FF2B5EF4-FFF2-40B4-BE49-F238E27FC236}">
                <a16:creationId xmlns:a16="http://schemas.microsoft.com/office/drawing/2014/main" id="{508B4A45-31FB-4082-96CD-C5FF55E6A96A}"/>
              </a:ext>
            </a:extLst>
          </p:cNvPr>
          <p:cNvSpPr/>
          <p:nvPr/>
        </p:nvSpPr>
        <p:spPr>
          <a:xfrm>
            <a:off x="363998" y="2837008"/>
            <a:ext cx="363230" cy="363755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E9D04675-324A-4050-B6FD-7918E98BED7C}"/>
              </a:ext>
            </a:extLst>
          </p:cNvPr>
          <p:cNvGrpSpPr/>
          <p:nvPr/>
        </p:nvGrpSpPr>
        <p:grpSpPr>
          <a:xfrm>
            <a:off x="4838758" y="2206261"/>
            <a:ext cx="1409267" cy="1710359"/>
            <a:chOff x="4901679" y="1583238"/>
            <a:chExt cx="1409267" cy="1710359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B289AA57-C27F-4155-8CC5-F112D60F6D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0" b="98667" l="0" r="32850">
                          <a14:foregroundMark x1="8701" y1="58533" x2="9836" y2="67067"/>
                          <a14:foregroundMark x1="18285" y1="59333" x2="25347" y2="59733"/>
                        </a14:backgroundRemoval>
                      </a14:imgEffect>
                    </a14:imgLayer>
                  </a14:imgProps>
                </a:ext>
              </a:extLst>
            </a:blip>
            <a:srcRect r="66979"/>
            <a:stretch/>
          </p:blipFill>
          <p:spPr>
            <a:xfrm>
              <a:off x="4901679" y="1583238"/>
              <a:ext cx="1194322" cy="1710359"/>
            </a:xfrm>
            <a:prstGeom prst="rect">
              <a:avLst/>
            </a:prstGeom>
          </p:spPr>
        </p:pic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D73A1580-95A9-43C6-A42E-6307E6BA16CB}"/>
                </a:ext>
              </a:extLst>
            </p:cNvPr>
            <p:cNvGrpSpPr/>
            <p:nvPr/>
          </p:nvGrpSpPr>
          <p:grpSpPr>
            <a:xfrm>
              <a:off x="5287428" y="1925683"/>
              <a:ext cx="1023518" cy="1288739"/>
              <a:chOff x="5287428" y="1925683"/>
              <a:chExt cx="1023518" cy="1288739"/>
            </a:xfrm>
          </p:grpSpPr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A4B87FEF-F786-42A3-A72A-E446FE084A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3306" y="2622176"/>
                <a:ext cx="7126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F0274993-57A4-456B-8580-C753139017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3306" y="2752164"/>
                <a:ext cx="71269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430CA799-C3B9-4A44-BAA1-4B02553284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0872" y="2649071"/>
                <a:ext cx="354104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0DA775F0-FC82-4EB6-9688-A964D110D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V="1">
                <a:off x="5822950" y="2629566"/>
                <a:ext cx="47437" cy="151434"/>
              </a:xfrm>
              <a:prstGeom prst="rect">
                <a:avLst/>
              </a:prstGeom>
            </p:spPr>
          </p:pic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135E5612-418E-4068-A39B-1C2B1F3E9E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V="1">
                <a:off x="5929453" y="2600730"/>
                <a:ext cx="56915" cy="180270"/>
              </a:xfrm>
              <a:prstGeom prst="rect">
                <a:avLst/>
              </a:prstGeom>
            </p:spPr>
          </p:pic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BDCE75D5-5DF8-492B-8B2D-6430CE6376E2}"/>
                  </a:ext>
                </a:extLst>
              </p:cNvPr>
              <p:cNvCxnSpPr/>
              <p:nvPr/>
            </p:nvCxnSpPr>
            <p:spPr>
              <a:xfrm>
                <a:off x="5544671" y="1972235"/>
                <a:ext cx="51547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B0C60357-B29A-40F0-A592-68D3C4BAD26F}"/>
                  </a:ext>
                </a:extLst>
              </p:cNvPr>
              <p:cNvCxnSpPr/>
              <p:nvPr/>
            </p:nvCxnSpPr>
            <p:spPr>
              <a:xfrm>
                <a:off x="5544671" y="2102223"/>
                <a:ext cx="51547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2" name="Image 41">
                <a:extLst>
                  <a:ext uri="{FF2B5EF4-FFF2-40B4-BE49-F238E27FC236}">
                    <a16:creationId xmlns:a16="http://schemas.microsoft.com/office/drawing/2014/main" id="{E53D1235-325F-4976-8445-B7F22B3DD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V="1">
                <a:off x="5946214" y="1963020"/>
                <a:ext cx="51173" cy="16336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ZoneTexte 44">
                    <a:extLst>
                      <a:ext uri="{FF2B5EF4-FFF2-40B4-BE49-F238E27FC236}">
                        <a16:creationId xmlns:a16="http://schemas.microsoft.com/office/drawing/2014/main" id="{7A3CB90A-6570-40AE-8472-5D70FF52325A}"/>
                      </a:ext>
                    </a:extLst>
                  </p:cNvPr>
                  <p:cNvSpPr txBox="1"/>
                  <p:nvPr/>
                </p:nvSpPr>
                <p:spPr>
                  <a:xfrm>
                    <a:off x="5905194" y="1925683"/>
                    <a:ext cx="405752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𝑆𝑅𝑃</m:t>
                              </m:r>
                            </m:sub>
                          </m:sSub>
                        </m:oMath>
                      </m:oMathPara>
                    </a14:m>
                    <a:endParaRPr lang="en-GB" sz="800" dirty="0">
                      <a:solidFill>
                        <a:schemeClr val="bg1"/>
                      </a:solidFill>
                      <a:latin typeface="Sniglet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45" name="ZoneTexte 44">
                    <a:extLst>
                      <a:ext uri="{FF2B5EF4-FFF2-40B4-BE49-F238E27FC236}">
                        <a16:creationId xmlns:a16="http://schemas.microsoft.com/office/drawing/2014/main" id="{7A3CB90A-6570-40AE-8472-5D70FF5232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5194" y="1925683"/>
                    <a:ext cx="405752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ZoneTexte 45">
                    <a:extLst>
                      <a:ext uri="{FF2B5EF4-FFF2-40B4-BE49-F238E27FC236}">
                        <a16:creationId xmlns:a16="http://schemas.microsoft.com/office/drawing/2014/main" id="{8A8AB473-AD4D-4E2F-905D-B3ECBA92FEF1}"/>
                      </a:ext>
                    </a:extLst>
                  </p:cNvPr>
                  <p:cNvSpPr txBox="1"/>
                  <p:nvPr/>
                </p:nvSpPr>
                <p:spPr>
                  <a:xfrm>
                    <a:off x="5727307" y="2692783"/>
                    <a:ext cx="308354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800" dirty="0">
                      <a:solidFill>
                        <a:schemeClr val="bg1"/>
                      </a:solidFill>
                      <a:latin typeface="Sniglet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46" name="ZoneTexte 45">
                    <a:extLst>
                      <a:ext uri="{FF2B5EF4-FFF2-40B4-BE49-F238E27FC236}">
                        <a16:creationId xmlns:a16="http://schemas.microsoft.com/office/drawing/2014/main" id="{8A8AB473-AD4D-4E2F-905D-B3ECBA92FE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27307" y="2692783"/>
                    <a:ext cx="308354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id="{ECD2EDF0-4DC3-4064-BF95-A511D519B0C9}"/>
                      </a:ext>
                    </a:extLst>
                  </p:cNvPr>
                  <p:cNvSpPr txBox="1"/>
                  <p:nvPr/>
                </p:nvSpPr>
                <p:spPr>
                  <a:xfrm>
                    <a:off x="5866377" y="2689893"/>
                    <a:ext cx="310726" cy="21544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800" dirty="0">
                      <a:solidFill>
                        <a:schemeClr val="bg1"/>
                      </a:solidFill>
                      <a:latin typeface="Sniglet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47" name="ZoneTexte 46">
                    <a:extLst>
                      <a:ext uri="{FF2B5EF4-FFF2-40B4-BE49-F238E27FC236}">
                        <a16:creationId xmlns:a16="http://schemas.microsoft.com/office/drawing/2014/main" id="{ECD2EDF0-4DC3-4064-BF95-A511D519B0C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6377" y="2689893"/>
                    <a:ext cx="310726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E9FE014B-18E3-4F9E-8EBC-B5A18F8E4EAC}"/>
                      </a:ext>
                    </a:extLst>
                  </p:cNvPr>
                  <p:cNvSpPr txBox="1"/>
                  <p:nvPr/>
                </p:nvSpPr>
                <p:spPr>
                  <a:xfrm>
                    <a:off x="5287428" y="2889205"/>
                    <a:ext cx="867097" cy="3252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fr-FR" sz="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fr-FR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𝑆𝐹𝑃</m:t>
                              </m:r>
                            </m:sub>
                          </m:sSub>
                          <m:r>
                            <a:rPr lang="fr-FR" sz="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fr-FR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fr-FR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fr-FR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fr-FR" sz="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en-GB" sz="800" dirty="0">
                      <a:solidFill>
                        <a:schemeClr val="bg1"/>
                      </a:solidFill>
                      <a:latin typeface="Sniglet" panose="020B0604020202020204" charset="0"/>
                    </a:endParaRPr>
                  </a:p>
                </p:txBody>
              </p:sp>
            </mc:Choice>
            <mc:Fallback xmlns="">
              <p:sp>
                <p:nvSpPr>
                  <p:cNvPr id="48" name="ZoneTexte 47">
                    <a:extLst>
                      <a:ext uri="{FF2B5EF4-FFF2-40B4-BE49-F238E27FC236}">
                        <a16:creationId xmlns:a16="http://schemas.microsoft.com/office/drawing/2014/main" id="{E9FE014B-18E3-4F9E-8EBC-B5A18F8E4E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7428" y="2889205"/>
                    <a:ext cx="867097" cy="32521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53" name="Image 52">
            <a:extLst>
              <a:ext uri="{FF2B5EF4-FFF2-40B4-BE49-F238E27FC236}">
                <a16:creationId xmlns:a16="http://schemas.microsoft.com/office/drawing/2014/main" id="{AF934E84-5309-4EF7-9C4B-DB822A8349D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2069"/>
          <a:stretch/>
        </p:blipFill>
        <p:spPr>
          <a:xfrm>
            <a:off x="6396232" y="1890582"/>
            <a:ext cx="2338884" cy="1909228"/>
          </a:xfrm>
          <a:prstGeom prst="rect">
            <a:avLst/>
          </a:prstGeom>
        </p:spPr>
      </p:pic>
      <p:sp>
        <p:nvSpPr>
          <p:cNvPr id="56" name="Shape 281">
            <a:extLst>
              <a:ext uri="{FF2B5EF4-FFF2-40B4-BE49-F238E27FC236}">
                <a16:creationId xmlns:a16="http://schemas.microsoft.com/office/drawing/2014/main" id="{74BE1FF4-B058-4C61-A38B-8288457CAAEB}"/>
              </a:ext>
            </a:extLst>
          </p:cNvPr>
          <p:cNvSpPr txBox="1">
            <a:spLocks/>
          </p:cNvSpPr>
          <p:nvPr/>
        </p:nvSpPr>
        <p:spPr>
          <a:xfrm>
            <a:off x="4416941" y="1407379"/>
            <a:ext cx="4503648" cy="67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indent="-317500" algn="l">
              <a:lnSpc>
                <a:spcPct val="115000"/>
              </a:lnSpc>
              <a:spcBef>
                <a:spcPts val="600"/>
              </a:spcBef>
              <a:buSzPts val="1400"/>
              <a:buFont typeface="Sniglet"/>
              <a:buChar char="✘"/>
            </a:pPr>
            <a:r>
              <a:rPr lang="en-GB" sz="1400" dirty="0"/>
              <a:t>Breast flattening as function of the applied force.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Tableau 56">
                <a:extLst>
                  <a:ext uri="{FF2B5EF4-FFF2-40B4-BE49-F238E27FC236}">
                    <a16:creationId xmlns:a16="http://schemas.microsoft.com/office/drawing/2014/main" id="{F0B6C870-A298-4C29-9B5F-DCC48C22E1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7773542"/>
                  </p:ext>
                </p:extLst>
              </p:nvPr>
            </p:nvGraphicFramePr>
            <p:xfrm>
              <a:off x="4857026" y="3966059"/>
              <a:ext cx="1420371" cy="995553"/>
            </p:xfrm>
            <a:graphic>
              <a:graphicData uri="http://schemas.openxmlformats.org/drawingml/2006/table">
                <a:tbl>
                  <a:tblPr>
                    <a:noFill/>
                    <a:tableStyleId>{449296DC-A6F6-44A9-8C9E-A40CF4E55858}</a:tableStyleId>
                  </a:tblPr>
                  <a:tblGrid>
                    <a:gridCol w="473457">
                      <a:extLst>
                        <a:ext uri="{9D8B030D-6E8A-4147-A177-3AD203B41FA5}">
                          <a16:colId xmlns:a16="http://schemas.microsoft.com/office/drawing/2014/main" val="1003445162"/>
                        </a:ext>
                      </a:extLst>
                    </a:gridCol>
                    <a:gridCol w="946914">
                      <a:extLst>
                        <a:ext uri="{9D8B030D-6E8A-4147-A177-3AD203B41FA5}">
                          <a16:colId xmlns:a16="http://schemas.microsoft.com/office/drawing/2014/main" val="1568376848"/>
                        </a:ext>
                      </a:extLst>
                    </a:gridCol>
                  </a:tblGrid>
                  <a:tr h="355493"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200" b="0" noProof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Subject</a:t>
                          </a: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 2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>
                            <a:alpha val="1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8357500"/>
                      </a:ext>
                    </a:extLst>
                  </a:tr>
                  <a:tr h="265541"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fr-FR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fr-FR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𝑆𝑅𝑃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50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mm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441906"/>
                      </a:ext>
                    </a:extLst>
                  </a:tr>
                  <a:tr h="265541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F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97.8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N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01226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Tableau 56">
                <a:extLst>
                  <a:ext uri="{FF2B5EF4-FFF2-40B4-BE49-F238E27FC236}">
                    <a16:creationId xmlns:a16="http://schemas.microsoft.com/office/drawing/2014/main" id="{F0B6C870-A298-4C29-9B5F-DCC48C22E1A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7773542"/>
                  </p:ext>
                </p:extLst>
              </p:nvPr>
            </p:nvGraphicFramePr>
            <p:xfrm>
              <a:off x="4857026" y="3966059"/>
              <a:ext cx="1420371" cy="995553"/>
            </p:xfrm>
            <a:graphic>
              <a:graphicData uri="http://schemas.openxmlformats.org/drawingml/2006/table">
                <a:tbl>
                  <a:tblPr>
                    <a:noFill/>
                    <a:tableStyleId>{449296DC-A6F6-44A9-8C9E-A40CF4E55858}</a:tableStyleId>
                  </a:tblPr>
                  <a:tblGrid>
                    <a:gridCol w="473457">
                      <a:extLst>
                        <a:ext uri="{9D8B030D-6E8A-4147-A177-3AD203B41FA5}">
                          <a16:colId xmlns:a16="http://schemas.microsoft.com/office/drawing/2014/main" val="1003445162"/>
                        </a:ext>
                      </a:extLst>
                    </a:gridCol>
                    <a:gridCol w="946914">
                      <a:extLst>
                        <a:ext uri="{9D8B030D-6E8A-4147-A177-3AD203B41FA5}">
                          <a16:colId xmlns:a16="http://schemas.microsoft.com/office/drawing/2014/main" val="1568376848"/>
                        </a:ext>
                      </a:extLst>
                    </a:gridCol>
                  </a:tblGrid>
                  <a:tr h="355493"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905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GB" sz="1200" b="0" noProof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Subject</a:t>
                          </a: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 2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002060">
                            <a:alpha val="12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28357500"/>
                      </a:ext>
                    </a:extLst>
                  </a:tr>
                  <a:tr h="3200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282" t="-115385" r="-202564" b="-1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50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mm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9441906"/>
                      </a:ext>
                    </a:extLst>
                  </a:tr>
                  <a:tr h="32003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fr-FR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F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97.8 </a:t>
                          </a:r>
                          <a:r>
                            <a:rPr lang="en-GB" sz="1200" b="0" dirty="0">
                              <a:solidFill>
                                <a:srgbClr val="FFFFFF"/>
                              </a:solidFill>
                              <a:latin typeface="Sniglet" panose="020B0604020202020204" charset="0"/>
                              <a:ea typeface="Sniglet"/>
                              <a:cs typeface="Sniglet"/>
                              <a:sym typeface="Sniglet"/>
                            </a:rPr>
                            <a:t>N</a:t>
                          </a:r>
                          <a:endParaRPr sz="1200" b="0" dirty="0">
                            <a:solidFill>
                              <a:srgbClr val="FFFFFF"/>
                            </a:solidFill>
                            <a:latin typeface="Sniglet" panose="020B0604020202020204" charset="0"/>
                            <a:ea typeface="Sniglet"/>
                            <a:cs typeface="Sniglet"/>
                            <a:sym typeface="Sniglet"/>
                          </a:endParaRPr>
                        </a:p>
                      </a:txBody>
                      <a:tcPr marL="91425" marR="91425" marT="68575" marB="68575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FFFFF">
                            <a:alpha val="1115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01226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8" name="ZoneTexte 57">
            <a:extLst>
              <a:ext uri="{FF2B5EF4-FFF2-40B4-BE49-F238E27FC236}">
                <a16:creationId xmlns:a16="http://schemas.microsoft.com/office/drawing/2014/main" id="{28C41909-AE02-487A-8219-B7C98D4E75CE}"/>
              </a:ext>
            </a:extLst>
          </p:cNvPr>
          <p:cNvSpPr txBox="1"/>
          <p:nvPr/>
        </p:nvSpPr>
        <p:spPr>
          <a:xfrm>
            <a:off x="4857026" y="1797784"/>
            <a:ext cx="160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Second volunteer – right breast</a:t>
            </a:r>
          </a:p>
        </p:txBody>
      </p:sp>
      <p:sp>
        <p:nvSpPr>
          <p:cNvPr id="61" name="Shape 396">
            <a:extLst>
              <a:ext uri="{FF2B5EF4-FFF2-40B4-BE49-F238E27FC236}">
                <a16:creationId xmlns:a16="http://schemas.microsoft.com/office/drawing/2014/main" id="{171B503E-68E6-4864-AF63-7DC9C0DF1614}"/>
              </a:ext>
            </a:extLst>
          </p:cNvPr>
          <p:cNvSpPr/>
          <p:nvPr/>
        </p:nvSpPr>
        <p:spPr>
          <a:xfrm>
            <a:off x="6668765" y="4168992"/>
            <a:ext cx="1951286" cy="757740"/>
          </a:xfrm>
          <a:custGeom>
            <a:avLst/>
            <a:gdLst/>
            <a:ahLst/>
            <a:cxnLst/>
            <a:rect l="0" t="0" r="0" b="0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42F8FF6A-9E0B-467D-9E3A-6666A6474D95}"/>
              </a:ext>
            </a:extLst>
          </p:cNvPr>
          <p:cNvSpPr txBox="1"/>
          <p:nvPr/>
        </p:nvSpPr>
        <p:spPr>
          <a:xfrm>
            <a:off x="6821368" y="4286252"/>
            <a:ext cx="1667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Sniglet" panose="020B0604020202020204" charset="0"/>
              </a:rPr>
              <a:t>Compression force – 10 times lower</a:t>
            </a:r>
          </a:p>
        </p:txBody>
      </p:sp>
      <p:grpSp>
        <p:nvGrpSpPr>
          <p:cNvPr id="63" name="Shape 392">
            <a:extLst>
              <a:ext uri="{FF2B5EF4-FFF2-40B4-BE49-F238E27FC236}">
                <a16:creationId xmlns:a16="http://schemas.microsoft.com/office/drawing/2014/main" id="{C4450817-094B-4456-89D8-F38A944B5E64}"/>
              </a:ext>
            </a:extLst>
          </p:cNvPr>
          <p:cNvGrpSpPr/>
          <p:nvPr/>
        </p:nvGrpSpPr>
        <p:grpSpPr>
          <a:xfrm rot="5400000">
            <a:off x="7411345" y="3914906"/>
            <a:ext cx="315847" cy="171933"/>
            <a:chOff x="271125" y="812725"/>
            <a:chExt cx="766525" cy="221725"/>
          </a:xfrm>
        </p:grpSpPr>
        <p:sp>
          <p:nvSpPr>
            <p:cNvPr id="64" name="Shape 393">
              <a:extLst>
                <a:ext uri="{FF2B5EF4-FFF2-40B4-BE49-F238E27FC236}">
                  <a16:creationId xmlns:a16="http://schemas.microsoft.com/office/drawing/2014/main" id="{A23E07E5-5728-41AF-AC28-D1703F46266A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394">
              <a:extLst>
                <a:ext uri="{FF2B5EF4-FFF2-40B4-BE49-F238E27FC236}">
                  <a16:creationId xmlns:a16="http://schemas.microsoft.com/office/drawing/2014/main" id="{3AB07E1B-37E7-4BBD-91D7-D2B1295F20AE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Shape 392">
            <a:extLst>
              <a:ext uri="{FF2B5EF4-FFF2-40B4-BE49-F238E27FC236}">
                <a16:creationId xmlns:a16="http://schemas.microsoft.com/office/drawing/2014/main" id="{C971D47D-4D48-4140-B199-30C1E28D133A}"/>
              </a:ext>
            </a:extLst>
          </p:cNvPr>
          <p:cNvGrpSpPr/>
          <p:nvPr/>
        </p:nvGrpSpPr>
        <p:grpSpPr>
          <a:xfrm rot="491566">
            <a:off x="6420928" y="4193670"/>
            <a:ext cx="315847" cy="171933"/>
            <a:chOff x="271125" y="812725"/>
            <a:chExt cx="766525" cy="221725"/>
          </a:xfrm>
        </p:grpSpPr>
        <p:sp>
          <p:nvSpPr>
            <p:cNvPr id="67" name="Shape 393">
              <a:extLst>
                <a:ext uri="{FF2B5EF4-FFF2-40B4-BE49-F238E27FC236}">
                  <a16:creationId xmlns:a16="http://schemas.microsoft.com/office/drawing/2014/main" id="{4760D97D-A074-4552-A60E-8400D29A4F26}"/>
                </a:ext>
              </a:extLst>
            </p:cNvPr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0" t="0" r="0" b="0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Shape 394">
              <a:extLst>
                <a:ext uri="{FF2B5EF4-FFF2-40B4-BE49-F238E27FC236}">
                  <a16:creationId xmlns:a16="http://schemas.microsoft.com/office/drawing/2014/main" id="{49885748-FEA3-4046-9624-B1D82F2EDDFF}"/>
                </a:ext>
              </a:extLst>
            </p:cNvPr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0" t="0" r="0" b="0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D9574F4-6ED0-4762-9C0B-2BB7B6FCDEC9}"/>
              </a:ext>
            </a:extLst>
          </p:cNvPr>
          <p:cNvSpPr/>
          <p:nvPr/>
        </p:nvSpPr>
        <p:spPr>
          <a:xfrm>
            <a:off x="243405" y="4679945"/>
            <a:ext cx="44179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[1] 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Mîra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 A., Carton, A. K., Muller, S., &amp;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Payan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 Y. (2018). Breast Biomechanical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Modeling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 for Compression Optimization in Digital Breast Tomosynthesis. In </a:t>
            </a:r>
            <a:r>
              <a:rPr lang="en-GB" sz="500" i="1" dirty="0">
                <a:solidFill>
                  <a:schemeClr val="bg1"/>
                </a:solidFill>
                <a:latin typeface="Sniglet" panose="020B0604020202020204" charset="0"/>
              </a:rPr>
              <a:t>Computer Methods in Biomechanics and Biomedical Engineering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 (pp. 29-35). Springer, Cham.</a:t>
            </a:r>
          </a:p>
          <a:p>
            <a:r>
              <a:rPr lang="fr-FR" sz="500" dirty="0">
                <a:solidFill>
                  <a:schemeClr val="bg1"/>
                </a:solidFill>
                <a:latin typeface="Sniglet" panose="020B0604020202020204" charset="0"/>
              </a:rPr>
              <a:t>[2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] Gefen, A., &amp;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Dilmoney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 B. (2007). Mechanics of the normal woman's breast. Technology and Health Care, 15(4), 259-271.</a:t>
            </a:r>
          </a:p>
          <a:p>
            <a:r>
              <a:rPr lang="fr-FR" sz="500" dirty="0">
                <a:solidFill>
                  <a:schemeClr val="bg1"/>
                </a:solidFill>
                <a:latin typeface="Sniglet" panose="020B0604020202020204" charset="0"/>
              </a:rPr>
              <a:t>[3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] Rajagopal, V. (2007). Modelling breast tissue mechanics under gravity loading (Doctoral dissertation,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ResearchSpace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@ Auckland).</a:t>
            </a:r>
          </a:p>
          <a:p>
            <a:endParaRPr lang="en-GB" sz="1200" dirty="0">
              <a:solidFill>
                <a:schemeClr val="bg1"/>
              </a:solidFill>
              <a:latin typeface="Sniglet" panose="020B0604020202020204" charset="0"/>
            </a:endParaRPr>
          </a:p>
        </p:txBody>
      </p:sp>
      <p:sp>
        <p:nvSpPr>
          <p:cNvPr id="80" name="Shape 397">
            <a:extLst>
              <a:ext uri="{FF2B5EF4-FFF2-40B4-BE49-F238E27FC236}">
                <a16:creationId xmlns:a16="http://schemas.microsoft.com/office/drawing/2014/main" id="{12C1971E-3CE6-409A-A016-D77146CF96C0}"/>
              </a:ext>
            </a:extLst>
          </p:cNvPr>
          <p:cNvSpPr/>
          <p:nvPr/>
        </p:nvSpPr>
        <p:spPr>
          <a:xfrm>
            <a:off x="287338" y="955958"/>
            <a:ext cx="3970020" cy="358094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Espace réservé du texte 2">
            <a:extLst>
              <a:ext uri="{FF2B5EF4-FFF2-40B4-BE49-F238E27FC236}">
                <a16:creationId xmlns:a16="http://schemas.microsoft.com/office/drawing/2014/main" id="{3CF6A72A-EE43-4762-9082-43D00A1CA894}"/>
              </a:ext>
            </a:extLst>
          </p:cNvPr>
          <p:cNvSpPr txBox="1">
            <a:spLocks/>
          </p:cNvSpPr>
          <p:nvPr/>
        </p:nvSpPr>
        <p:spPr>
          <a:xfrm>
            <a:off x="287338" y="913791"/>
            <a:ext cx="3791609" cy="6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27000" indent="0" algn="l"/>
            <a:r>
              <a:rPr lang="en-GB" dirty="0">
                <a:solidFill>
                  <a:srgbClr val="FFC000"/>
                </a:solidFill>
              </a:rPr>
              <a:t>Constitutive models </a:t>
            </a:r>
          </a:p>
        </p:txBody>
      </p:sp>
      <p:sp>
        <p:nvSpPr>
          <p:cNvPr id="83" name="Shape 354">
            <a:extLst>
              <a:ext uri="{FF2B5EF4-FFF2-40B4-BE49-F238E27FC236}">
                <a16:creationId xmlns:a16="http://schemas.microsoft.com/office/drawing/2014/main" id="{CD398D25-0F83-4FAE-8BA3-C89DCE885346}"/>
              </a:ext>
            </a:extLst>
          </p:cNvPr>
          <p:cNvSpPr/>
          <p:nvPr/>
        </p:nvSpPr>
        <p:spPr>
          <a:xfrm>
            <a:off x="365156" y="3252589"/>
            <a:ext cx="365875" cy="374398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Shape 354">
            <a:extLst>
              <a:ext uri="{FF2B5EF4-FFF2-40B4-BE49-F238E27FC236}">
                <a16:creationId xmlns:a16="http://schemas.microsoft.com/office/drawing/2014/main" id="{2CD91A34-BBB8-486C-9FFC-3CB2A200647A}"/>
              </a:ext>
            </a:extLst>
          </p:cNvPr>
          <p:cNvSpPr/>
          <p:nvPr/>
        </p:nvSpPr>
        <p:spPr>
          <a:xfrm>
            <a:off x="2857266" y="3832126"/>
            <a:ext cx="365875" cy="374398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45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6" grpId="0"/>
      <p:bldP spid="30" grpId="0"/>
      <p:bldP spid="23" grpId="0"/>
      <p:bldP spid="24" grpId="0" animBg="1"/>
      <p:bldP spid="56" grpId="0"/>
      <p:bldP spid="58" grpId="0"/>
      <p:bldP spid="61" grpId="0" animBg="1"/>
      <p:bldP spid="62" grpId="0"/>
      <p:bldP spid="2" grpId="0"/>
      <p:bldP spid="80" grpId="0" animBg="1"/>
      <p:bldP spid="81" grpId="0"/>
      <p:bldP spid="83" grpId="0" animBg="1"/>
      <p:bldP spid="8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93E28E9-C73B-4B8F-AC8D-2A6EBEF16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550" y="381000"/>
            <a:ext cx="8184450" cy="498475"/>
          </a:xfrm>
        </p:spPr>
        <p:txBody>
          <a:bodyPr/>
          <a:lstStyle/>
          <a:p>
            <a:pPr algn="l"/>
            <a:r>
              <a:rPr lang="en-GB" dirty="0"/>
              <a:t>Constitutive models for breast compression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242536F3-C81F-4542-8C55-1693992A260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287338" y="1384300"/>
                <a:ext cx="4284662" cy="632520"/>
              </a:xfrm>
            </p:spPr>
            <p:txBody>
              <a:bodyPr/>
              <a:lstStyle/>
              <a:p>
                <a:r>
                  <a:rPr lang="en-GB" sz="1400" dirty="0"/>
                  <a:t>In-vivo measured breast flattening curves as function of the applied force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p>
                        <m:r>
                          <a:rPr lang="en-GB" sz="800" i="1" dirty="0">
                            <a:latin typeface="Cambria Math" panose="02040503050406030204" pitchFamily="18" charset="0"/>
                          </a:rPr>
                          <m:t>[4]</m:t>
                        </m:r>
                      </m:sup>
                    </m:sSup>
                  </m:oMath>
                </a14:m>
                <a:r>
                  <a:rPr lang="en-GB" sz="1400" dirty="0"/>
                  <a:t>.</a:t>
                </a:r>
              </a:p>
            </p:txBody>
          </p:sp>
        </mc:Choice>
        <mc:Fallback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242536F3-C81F-4542-8C55-1693992A26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87338" y="1384300"/>
                <a:ext cx="4284662" cy="632520"/>
              </a:xfrm>
              <a:blipFill>
                <a:blip r:embed="rId2"/>
                <a:stretch>
                  <a:fillRect t="-4808" b="-105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hape 146">
            <a:extLst>
              <a:ext uri="{FF2B5EF4-FFF2-40B4-BE49-F238E27FC236}">
                <a16:creationId xmlns:a16="http://schemas.microsoft.com/office/drawing/2014/main" id="{5454CE18-45DF-41D1-BB97-3E263AD84955}"/>
              </a:ext>
            </a:extLst>
          </p:cNvPr>
          <p:cNvSpPr/>
          <p:nvPr/>
        </p:nvSpPr>
        <p:spPr>
          <a:xfrm>
            <a:off x="535814" y="422821"/>
            <a:ext cx="345681" cy="414830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F6E31C2-F85F-4E84-863F-0080BB0E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632" y="2603234"/>
            <a:ext cx="3962518" cy="19876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05A8FD04-7E04-4615-9E44-17E70C121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2113988"/>
            <a:ext cx="2560805" cy="2476917"/>
          </a:xfrm>
          <a:prstGeom prst="rect">
            <a:avLst/>
          </a:prstGeom>
        </p:spPr>
      </p:pic>
      <p:sp>
        <p:nvSpPr>
          <p:cNvPr id="14" name="Shape 397">
            <a:extLst>
              <a:ext uri="{FF2B5EF4-FFF2-40B4-BE49-F238E27FC236}">
                <a16:creationId xmlns:a16="http://schemas.microsoft.com/office/drawing/2014/main" id="{D2C37EC3-CA8F-40A2-99B2-74C50CB561EC}"/>
              </a:ext>
            </a:extLst>
          </p:cNvPr>
          <p:cNvSpPr/>
          <p:nvPr/>
        </p:nvSpPr>
        <p:spPr>
          <a:xfrm>
            <a:off x="343385" y="1039173"/>
            <a:ext cx="3970020" cy="358094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00E05168-B3A6-44DF-8D68-0C0777107B70}"/>
              </a:ext>
            </a:extLst>
          </p:cNvPr>
          <p:cNvSpPr txBox="1">
            <a:spLocks/>
          </p:cNvSpPr>
          <p:nvPr/>
        </p:nvSpPr>
        <p:spPr>
          <a:xfrm>
            <a:off x="601980" y="976643"/>
            <a:ext cx="3635646" cy="6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27000" indent="0" algn="l"/>
            <a:r>
              <a:rPr lang="en-GB" dirty="0">
                <a:solidFill>
                  <a:srgbClr val="FFC000"/>
                </a:solidFill>
              </a:rPr>
              <a:t>In-vivo measures </a:t>
            </a:r>
          </a:p>
        </p:txBody>
      </p:sp>
      <p:sp>
        <p:nvSpPr>
          <p:cNvPr id="16" name="Shape 397">
            <a:extLst>
              <a:ext uri="{FF2B5EF4-FFF2-40B4-BE49-F238E27FC236}">
                <a16:creationId xmlns:a16="http://schemas.microsoft.com/office/drawing/2014/main" id="{91558457-50B1-4C83-825E-FDFB4F090150}"/>
              </a:ext>
            </a:extLst>
          </p:cNvPr>
          <p:cNvSpPr/>
          <p:nvPr/>
        </p:nvSpPr>
        <p:spPr>
          <a:xfrm>
            <a:off x="4572000" y="1039173"/>
            <a:ext cx="3970020" cy="358094"/>
          </a:xfrm>
          <a:custGeom>
            <a:avLst/>
            <a:gdLst/>
            <a:ahLst/>
            <a:cxnLst/>
            <a:rect l="0" t="0" r="0" b="0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Espace réservé du texte 2">
            <a:extLst>
              <a:ext uri="{FF2B5EF4-FFF2-40B4-BE49-F238E27FC236}">
                <a16:creationId xmlns:a16="http://schemas.microsoft.com/office/drawing/2014/main" id="{D121206D-481D-4380-B98B-B979EB3F7CB9}"/>
              </a:ext>
            </a:extLst>
          </p:cNvPr>
          <p:cNvSpPr txBox="1">
            <a:spLocks/>
          </p:cNvSpPr>
          <p:nvPr/>
        </p:nvSpPr>
        <p:spPr>
          <a:xfrm>
            <a:off x="4674632" y="976643"/>
            <a:ext cx="3791609" cy="6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Sniglet"/>
              <a:buNone/>
              <a:defRPr sz="3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27000" indent="0" algn="l"/>
            <a:r>
              <a:rPr lang="en-GB" dirty="0">
                <a:solidFill>
                  <a:srgbClr val="FFC000"/>
                </a:solidFill>
              </a:rPr>
              <a:t>Gent constitutive model</a:t>
            </a: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268BADB7-4C04-4823-BA02-AC82F32056E7}"/>
              </a:ext>
            </a:extLst>
          </p:cNvPr>
          <p:cNvSpPr txBox="1">
            <a:spLocks/>
          </p:cNvSpPr>
          <p:nvPr/>
        </p:nvSpPr>
        <p:spPr>
          <a:xfrm>
            <a:off x="4381986" y="1384300"/>
            <a:ext cx="4284662" cy="632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r>
              <a:rPr lang="en-GB" sz="1400" dirty="0"/>
              <a:t>Simulated breast flattening curves as function of the applied force 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0E1664-9187-4C78-87C8-1292A1BE3360}"/>
              </a:ext>
            </a:extLst>
          </p:cNvPr>
          <p:cNvSpPr/>
          <p:nvPr/>
        </p:nvSpPr>
        <p:spPr>
          <a:xfrm>
            <a:off x="208562" y="4663312"/>
            <a:ext cx="43634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[4] de Groot, J. E.,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Branderhorst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 W.,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Grimbergen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 C. A., den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Heeten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 G. J., &amp; </a:t>
            </a:r>
            <a:r>
              <a:rPr lang="en-GB" sz="500" dirty="0" err="1">
                <a:solidFill>
                  <a:schemeClr val="bg1"/>
                </a:solidFill>
                <a:latin typeface="Sniglet" panose="020B0604020202020204" charset="0"/>
              </a:rPr>
              <a:t>Broeders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 M. J. (2015). Towards personalized compression in mammography: a comparison study between pressure-and force-standardization. </a:t>
            </a:r>
            <a:r>
              <a:rPr lang="en-GB" sz="500" i="1" dirty="0">
                <a:solidFill>
                  <a:schemeClr val="bg1"/>
                </a:solidFill>
                <a:latin typeface="Sniglet" panose="020B0604020202020204" charset="0"/>
              </a:rPr>
              <a:t>European journal of radiology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, </a:t>
            </a:r>
            <a:r>
              <a:rPr lang="en-GB" sz="500" i="1" dirty="0">
                <a:solidFill>
                  <a:schemeClr val="bg1"/>
                </a:solidFill>
                <a:latin typeface="Sniglet" panose="020B0604020202020204" charset="0"/>
              </a:rPr>
              <a:t>84</a:t>
            </a:r>
            <a:r>
              <a:rPr lang="en-GB" sz="500" dirty="0">
                <a:solidFill>
                  <a:schemeClr val="bg1"/>
                </a:solidFill>
                <a:latin typeface="Sniglet" panose="020B0604020202020204" charset="0"/>
              </a:rPr>
              <a:t>(3), 384-391.</a:t>
            </a:r>
          </a:p>
        </p:txBody>
      </p:sp>
    </p:spTree>
    <p:extLst>
      <p:ext uri="{BB962C8B-B14F-4D97-AF65-F5344CB8AC3E}">
        <p14:creationId xmlns:p14="http://schemas.microsoft.com/office/powerpoint/2010/main" val="131144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4" grpId="0" animBg="1"/>
      <p:bldP spid="15" grpId="0"/>
      <p:bldP spid="16" grpId="0" animBg="1"/>
      <p:bldP spid="17" grpId="0"/>
      <p:bldP spid="18" grpId="0"/>
      <p:bldP spid="2" grpId="0"/>
    </p:bldLst>
  </p:timing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2953</TotalTime>
  <Words>1376</Words>
  <Application>Microsoft Office PowerPoint</Application>
  <PresentationFormat>Affichage à l'écran (16:9)</PresentationFormat>
  <Paragraphs>405</Paragraphs>
  <Slides>19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8" baseType="lpstr">
      <vt:lpstr>Helvetica</vt:lpstr>
      <vt:lpstr>Symbol</vt:lpstr>
      <vt:lpstr>Courier New</vt:lpstr>
      <vt:lpstr>Walter Turncoat</vt:lpstr>
      <vt:lpstr>Cambria Math</vt:lpstr>
      <vt:lpstr>Sniglet</vt:lpstr>
      <vt:lpstr>Times New Roman</vt:lpstr>
      <vt:lpstr>Arial</vt:lpstr>
      <vt:lpstr>Ursula template</vt:lpstr>
      <vt:lpstr>Breast biomechanical modelling for the evaluation of the compression  and the discomfort perception  in mammography.</vt:lpstr>
      <vt:lpstr>Clinical Background</vt:lpstr>
      <vt:lpstr>Présentation PowerPoint</vt:lpstr>
      <vt:lpstr>Technical approach</vt:lpstr>
      <vt:lpstr>Data acquisition </vt:lpstr>
      <vt:lpstr>Biomechanical breast modelling</vt:lpstr>
      <vt:lpstr>Présentation PowerPoint</vt:lpstr>
      <vt:lpstr>Présentation PowerPoint</vt:lpstr>
      <vt:lpstr>Constitutive models for breast compression</vt:lpstr>
      <vt:lpstr>Présentation PowerPoint</vt:lpstr>
      <vt:lpstr>Breast compression quality metrics</vt:lpstr>
      <vt:lpstr>Breast compression quality</vt:lpstr>
      <vt:lpstr>Breast compression quality</vt:lpstr>
      <vt:lpstr>Breast compression quality</vt:lpstr>
      <vt:lpstr>Conclusion</vt:lpstr>
      <vt:lpstr>Outlook</vt:lpstr>
      <vt:lpstr>thanks!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biomechanical modeling for the evaluation of the compression  and the discomfort perception  in mammography.</dc:title>
  <dc:creator>Anna Mira</dc:creator>
  <cp:lastModifiedBy>Anna Mira</cp:lastModifiedBy>
  <cp:revision>116</cp:revision>
  <dcterms:modified xsi:type="dcterms:W3CDTF">2018-05-29T11:41:08Z</dcterms:modified>
</cp:coreProperties>
</file>